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ink/ink1.xml" ContentType="application/inkml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40" r:id="rId1"/>
  </p:sldMasterIdLst>
  <p:notesMasterIdLst>
    <p:notesMasterId r:id="rId79"/>
  </p:notesMasterIdLst>
  <p:sldIdLst>
    <p:sldId id="256" r:id="rId2"/>
    <p:sldId id="257" r:id="rId3"/>
    <p:sldId id="258" r:id="rId4"/>
    <p:sldId id="259" r:id="rId5"/>
    <p:sldId id="263" r:id="rId6"/>
    <p:sldId id="264" r:id="rId7"/>
    <p:sldId id="260" r:id="rId8"/>
    <p:sldId id="261" r:id="rId9"/>
    <p:sldId id="262" r:id="rId10"/>
    <p:sldId id="265" r:id="rId11"/>
    <p:sldId id="266" r:id="rId12"/>
    <p:sldId id="270" r:id="rId13"/>
    <p:sldId id="267" r:id="rId14"/>
    <p:sldId id="271" r:id="rId15"/>
    <p:sldId id="272" r:id="rId16"/>
    <p:sldId id="273" r:id="rId17"/>
    <p:sldId id="274" r:id="rId18"/>
    <p:sldId id="281" r:id="rId19"/>
    <p:sldId id="276" r:id="rId20"/>
    <p:sldId id="282" r:id="rId21"/>
    <p:sldId id="278" r:id="rId22"/>
    <p:sldId id="279" r:id="rId23"/>
    <p:sldId id="280" r:id="rId24"/>
    <p:sldId id="285" r:id="rId25"/>
    <p:sldId id="288" r:id="rId26"/>
    <p:sldId id="287" r:id="rId27"/>
    <p:sldId id="289" r:id="rId28"/>
    <p:sldId id="290" r:id="rId29"/>
    <p:sldId id="291" r:id="rId30"/>
    <p:sldId id="292" r:id="rId31"/>
    <p:sldId id="268" r:id="rId32"/>
    <p:sldId id="294" r:id="rId33"/>
    <p:sldId id="293" r:id="rId34"/>
    <p:sldId id="295" r:id="rId35"/>
    <p:sldId id="296" r:id="rId36"/>
    <p:sldId id="297" r:id="rId37"/>
    <p:sldId id="299" r:id="rId38"/>
    <p:sldId id="300" r:id="rId39"/>
    <p:sldId id="301" r:id="rId40"/>
    <p:sldId id="302" r:id="rId41"/>
    <p:sldId id="303" r:id="rId42"/>
    <p:sldId id="304" r:id="rId43"/>
    <p:sldId id="305" r:id="rId44"/>
    <p:sldId id="306" r:id="rId45"/>
    <p:sldId id="307" r:id="rId46"/>
    <p:sldId id="308" r:id="rId47"/>
    <p:sldId id="309" r:id="rId48"/>
    <p:sldId id="316" r:id="rId49"/>
    <p:sldId id="311" r:id="rId50"/>
    <p:sldId id="312" r:id="rId51"/>
    <p:sldId id="313" r:id="rId52"/>
    <p:sldId id="298" r:id="rId53"/>
    <p:sldId id="314" r:id="rId54"/>
    <p:sldId id="315" r:id="rId55"/>
    <p:sldId id="317" r:id="rId56"/>
    <p:sldId id="324" r:id="rId57"/>
    <p:sldId id="318" r:id="rId58"/>
    <p:sldId id="319" r:id="rId59"/>
    <p:sldId id="326" r:id="rId60"/>
    <p:sldId id="327" r:id="rId61"/>
    <p:sldId id="328" r:id="rId62"/>
    <p:sldId id="320" r:id="rId63"/>
    <p:sldId id="321" r:id="rId64"/>
    <p:sldId id="322" r:id="rId65"/>
    <p:sldId id="329" r:id="rId66"/>
    <p:sldId id="330" r:id="rId67"/>
    <p:sldId id="331" r:id="rId68"/>
    <p:sldId id="332" r:id="rId69"/>
    <p:sldId id="333" r:id="rId70"/>
    <p:sldId id="334" r:id="rId71"/>
    <p:sldId id="335" r:id="rId72"/>
    <p:sldId id="336" r:id="rId73"/>
    <p:sldId id="323" r:id="rId74"/>
    <p:sldId id="337" r:id="rId75"/>
    <p:sldId id="338" r:id="rId76"/>
    <p:sldId id="339" r:id="rId77"/>
    <p:sldId id="340" r:id="rId7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67" autoAdjust="0"/>
    <p:restoredTop sz="94660"/>
  </p:normalViewPr>
  <p:slideViewPr>
    <p:cSldViewPr snapToGrid="0">
      <p:cViewPr varScale="1">
        <p:scale>
          <a:sx n="62" d="100"/>
          <a:sy n="62" d="100"/>
        </p:scale>
        <p:origin x="-28" y="2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76A8C18-90FF-4388-97AC-8DC3B234D3EC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IN"/>
        </a:p>
      </dgm:t>
    </dgm:pt>
    <dgm:pt modelId="{8D833C22-165E-4392-8FE7-04ABFD3DB9FD}">
      <dgm:prSet/>
      <dgm:spPr/>
      <dgm:t>
        <a:bodyPr/>
        <a:lstStyle/>
        <a:p>
          <a:r>
            <a:rPr lang="en-IN" dirty="0"/>
            <a:t>2 approaches of data persistence for SBA server</a:t>
          </a:r>
        </a:p>
      </dgm:t>
    </dgm:pt>
    <dgm:pt modelId="{19799BC2-9E5B-46B0-A93C-EA9B1895803E}" type="parTrans" cxnId="{BD410548-E7AE-49DF-9D54-19AA3DB9E4F2}">
      <dgm:prSet/>
      <dgm:spPr/>
      <dgm:t>
        <a:bodyPr/>
        <a:lstStyle/>
        <a:p>
          <a:endParaRPr lang="en-IN"/>
        </a:p>
      </dgm:t>
    </dgm:pt>
    <dgm:pt modelId="{FAED52AD-C19F-4351-81A3-87319A2EB085}" type="sibTrans" cxnId="{BD410548-E7AE-49DF-9D54-19AA3DB9E4F2}">
      <dgm:prSet/>
      <dgm:spPr/>
      <dgm:t>
        <a:bodyPr/>
        <a:lstStyle/>
        <a:p>
          <a:endParaRPr lang="en-IN"/>
        </a:p>
      </dgm:t>
    </dgm:pt>
    <dgm:pt modelId="{9942BDC9-12CD-428C-8448-7658EF6D1449}" type="pres">
      <dgm:prSet presAssocID="{A76A8C18-90FF-4388-97AC-8DC3B234D3EC}" presName="linear" presStyleCnt="0">
        <dgm:presLayoutVars>
          <dgm:animLvl val="lvl"/>
          <dgm:resizeHandles val="exact"/>
        </dgm:presLayoutVars>
      </dgm:prSet>
      <dgm:spPr/>
    </dgm:pt>
    <dgm:pt modelId="{5068A029-0F8D-48DA-9BC2-69D8F0121FFA}" type="pres">
      <dgm:prSet presAssocID="{8D833C22-165E-4392-8FE7-04ABFD3DB9FD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BD410548-E7AE-49DF-9D54-19AA3DB9E4F2}" srcId="{A76A8C18-90FF-4388-97AC-8DC3B234D3EC}" destId="{8D833C22-165E-4392-8FE7-04ABFD3DB9FD}" srcOrd="0" destOrd="0" parTransId="{19799BC2-9E5B-46B0-A93C-EA9B1895803E}" sibTransId="{FAED52AD-C19F-4351-81A3-87319A2EB085}"/>
    <dgm:cxn modelId="{BFD29272-B6DB-4A10-B3D9-77B4D7EE89E3}" type="presOf" srcId="{A76A8C18-90FF-4388-97AC-8DC3B234D3EC}" destId="{9942BDC9-12CD-428C-8448-7658EF6D1449}" srcOrd="0" destOrd="0" presId="urn:microsoft.com/office/officeart/2005/8/layout/vList2"/>
    <dgm:cxn modelId="{008AFBEE-D981-457F-94A1-1E07FF634B94}" type="presOf" srcId="{8D833C22-165E-4392-8FE7-04ABFD3DB9FD}" destId="{5068A029-0F8D-48DA-9BC2-69D8F0121FFA}" srcOrd="0" destOrd="0" presId="urn:microsoft.com/office/officeart/2005/8/layout/vList2"/>
    <dgm:cxn modelId="{5021D090-C68E-411E-9D3A-CC815D84E23F}" type="presParOf" srcId="{9942BDC9-12CD-428C-8448-7658EF6D1449}" destId="{5068A029-0F8D-48DA-9BC2-69D8F0121FFA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874994B-46D8-4B7B-859E-98D0B511FF4C}" type="doc">
      <dgm:prSet loTypeId="urn:microsoft.com/office/officeart/2005/8/layout/target1" loCatId="relationship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IN"/>
        </a:p>
      </dgm:t>
    </dgm:pt>
    <dgm:pt modelId="{D003FAD6-6A7B-4D53-96AF-26C735240E5F}">
      <dgm:prSet/>
      <dgm:spPr/>
      <dgm:t>
        <a:bodyPr/>
        <a:lstStyle/>
        <a:p>
          <a:r>
            <a:rPr lang="en-IN"/>
            <a:t>Unit testing</a:t>
          </a:r>
        </a:p>
      </dgm:t>
    </dgm:pt>
    <dgm:pt modelId="{4B338A75-8DA0-4227-A53A-1AF4C2E1726C}" type="parTrans" cxnId="{244CF906-EFCE-4BE9-9E78-BAFF849148D2}">
      <dgm:prSet/>
      <dgm:spPr/>
      <dgm:t>
        <a:bodyPr/>
        <a:lstStyle/>
        <a:p>
          <a:endParaRPr lang="en-IN"/>
        </a:p>
      </dgm:t>
    </dgm:pt>
    <dgm:pt modelId="{6991EC75-41A1-4706-AD46-EA5FD1AA855E}" type="sibTrans" cxnId="{244CF906-EFCE-4BE9-9E78-BAFF849148D2}">
      <dgm:prSet/>
      <dgm:spPr/>
      <dgm:t>
        <a:bodyPr/>
        <a:lstStyle/>
        <a:p>
          <a:endParaRPr lang="en-IN"/>
        </a:p>
      </dgm:t>
    </dgm:pt>
    <dgm:pt modelId="{82FEB1A7-B920-4BEF-BCDA-71CB440DC318}">
      <dgm:prSet/>
      <dgm:spPr/>
      <dgm:t>
        <a:bodyPr/>
        <a:lstStyle/>
        <a:p>
          <a:r>
            <a:rPr lang="en-IN"/>
            <a:t>Integration testing</a:t>
          </a:r>
        </a:p>
      </dgm:t>
    </dgm:pt>
    <dgm:pt modelId="{0DAED853-A48C-4DF2-ABBB-D0D15D6A2B1A}" type="parTrans" cxnId="{59E93EAF-854A-4991-B834-0BBDED551502}">
      <dgm:prSet/>
      <dgm:spPr/>
      <dgm:t>
        <a:bodyPr/>
        <a:lstStyle/>
        <a:p>
          <a:endParaRPr lang="en-IN"/>
        </a:p>
      </dgm:t>
    </dgm:pt>
    <dgm:pt modelId="{75326B80-C798-43B1-9E81-5698A755F9E0}" type="sibTrans" cxnId="{59E93EAF-854A-4991-B834-0BBDED551502}">
      <dgm:prSet/>
      <dgm:spPr/>
      <dgm:t>
        <a:bodyPr/>
        <a:lstStyle/>
        <a:p>
          <a:endParaRPr lang="en-IN"/>
        </a:p>
      </dgm:t>
    </dgm:pt>
    <dgm:pt modelId="{71012D70-CF15-486D-B83C-0CDCF34E63F4}">
      <dgm:prSet/>
      <dgm:spPr/>
      <dgm:t>
        <a:bodyPr/>
        <a:lstStyle/>
        <a:p>
          <a:r>
            <a:rPr lang="en-IN" dirty="0"/>
            <a:t>Automation by QA team</a:t>
          </a:r>
        </a:p>
      </dgm:t>
    </dgm:pt>
    <dgm:pt modelId="{EEF41F2B-C7C3-4103-9ED3-348393AD55E9}" type="parTrans" cxnId="{61BBBD0B-2F9A-4950-B914-8D6F8D741D62}">
      <dgm:prSet/>
      <dgm:spPr/>
      <dgm:t>
        <a:bodyPr/>
        <a:lstStyle/>
        <a:p>
          <a:endParaRPr lang="en-IN"/>
        </a:p>
      </dgm:t>
    </dgm:pt>
    <dgm:pt modelId="{FCA29C41-DF63-404B-9DF4-FA6F559FA8AF}" type="sibTrans" cxnId="{61BBBD0B-2F9A-4950-B914-8D6F8D741D62}">
      <dgm:prSet/>
      <dgm:spPr/>
      <dgm:t>
        <a:bodyPr/>
        <a:lstStyle/>
        <a:p>
          <a:endParaRPr lang="en-IN"/>
        </a:p>
      </dgm:t>
    </dgm:pt>
    <dgm:pt modelId="{0560E8A4-6449-4BC2-9F36-772BDE84A41B}" type="pres">
      <dgm:prSet presAssocID="{A874994B-46D8-4B7B-859E-98D0B511FF4C}" presName="composite" presStyleCnt="0">
        <dgm:presLayoutVars>
          <dgm:chMax val="5"/>
          <dgm:dir/>
          <dgm:resizeHandles val="exact"/>
        </dgm:presLayoutVars>
      </dgm:prSet>
      <dgm:spPr/>
    </dgm:pt>
    <dgm:pt modelId="{5CFB08D6-8E92-4646-A4C1-6A404C190B9A}" type="pres">
      <dgm:prSet presAssocID="{D003FAD6-6A7B-4D53-96AF-26C735240E5F}" presName="circle1" presStyleLbl="lnNode1" presStyleIdx="0" presStyleCnt="3" custScaleX="171535" custScaleY="165754"/>
      <dgm:spPr/>
    </dgm:pt>
    <dgm:pt modelId="{B851D3BD-539E-46E5-B04B-3D8500897696}" type="pres">
      <dgm:prSet presAssocID="{D003FAD6-6A7B-4D53-96AF-26C735240E5F}" presName="text1" presStyleLbl="revTx" presStyleIdx="0" presStyleCnt="3">
        <dgm:presLayoutVars>
          <dgm:bulletEnabled val="1"/>
        </dgm:presLayoutVars>
      </dgm:prSet>
      <dgm:spPr/>
    </dgm:pt>
    <dgm:pt modelId="{B167DB22-4B89-44EC-BFA5-7192CE0D12BC}" type="pres">
      <dgm:prSet presAssocID="{D003FAD6-6A7B-4D53-96AF-26C735240E5F}" presName="line1" presStyleLbl="callout" presStyleIdx="0" presStyleCnt="6"/>
      <dgm:spPr/>
    </dgm:pt>
    <dgm:pt modelId="{9331DD2B-2ECD-4CAA-A954-1E933D97FD41}" type="pres">
      <dgm:prSet presAssocID="{D003FAD6-6A7B-4D53-96AF-26C735240E5F}" presName="d1" presStyleLbl="callout" presStyleIdx="1" presStyleCnt="6"/>
      <dgm:spPr/>
    </dgm:pt>
    <dgm:pt modelId="{A89901A2-0445-4459-A80F-B69226DFC5F6}" type="pres">
      <dgm:prSet presAssocID="{82FEB1A7-B920-4BEF-BCDA-71CB440DC318}" presName="circle2" presStyleLbl="lnNode1" presStyleIdx="1" presStyleCnt="3" custScaleX="151770" custScaleY="136629"/>
      <dgm:spPr/>
    </dgm:pt>
    <dgm:pt modelId="{1BE58998-61D5-469C-B752-05104A0DF2A2}" type="pres">
      <dgm:prSet presAssocID="{82FEB1A7-B920-4BEF-BCDA-71CB440DC318}" presName="text2" presStyleLbl="revTx" presStyleIdx="1" presStyleCnt="3">
        <dgm:presLayoutVars>
          <dgm:bulletEnabled val="1"/>
        </dgm:presLayoutVars>
      </dgm:prSet>
      <dgm:spPr/>
    </dgm:pt>
    <dgm:pt modelId="{4158FC6B-2F96-48EB-AD0D-1B503ACF9F1B}" type="pres">
      <dgm:prSet presAssocID="{82FEB1A7-B920-4BEF-BCDA-71CB440DC318}" presName="line2" presStyleLbl="callout" presStyleIdx="2" presStyleCnt="6"/>
      <dgm:spPr/>
    </dgm:pt>
    <dgm:pt modelId="{9FAF971B-16EE-4D7D-8EF8-3E66B85277C9}" type="pres">
      <dgm:prSet presAssocID="{82FEB1A7-B920-4BEF-BCDA-71CB440DC318}" presName="d2" presStyleLbl="callout" presStyleIdx="3" presStyleCnt="6"/>
      <dgm:spPr/>
    </dgm:pt>
    <dgm:pt modelId="{1406F7DE-A075-4315-BCE8-F74DB813DD32}" type="pres">
      <dgm:prSet presAssocID="{71012D70-CF15-486D-B83C-0CDCF34E63F4}" presName="circle3" presStyleLbl="lnNode1" presStyleIdx="2" presStyleCnt="3" custScaleX="149626" custScaleY="133333" custLinFactNeighborX="-1878" custLinFactNeighborY="-418"/>
      <dgm:spPr/>
    </dgm:pt>
    <dgm:pt modelId="{C055B307-E439-43E8-9EEC-C3978D8B9582}" type="pres">
      <dgm:prSet presAssocID="{71012D70-CF15-486D-B83C-0CDCF34E63F4}" presName="text3" presStyleLbl="revTx" presStyleIdx="2" presStyleCnt="3" custLinFactNeighborX="27544" custLinFactNeighborY="-715">
        <dgm:presLayoutVars>
          <dgm:bulletEnabled val="1"/>
        </dgm:presLayoutVars>
      </dgm:prSet>
      <dgm:spPr/>
    </dgm:pt>
    <dgm:pt modelId="{6E3AF9A4-2340-4DF0-A728-C4F7AE8975FB}" type="pres">
      <dgm:prSet presAssocID="{71012D70-CF15-486D-B83C-0CDCF34E63F4}" presName="line3" presStyleLbl="callout" presStyleIdx="4" presStyleCnt="6" custLinFactX="81951" custLinFactY="-100000" custLinFactNeighborX="100000" custLinFactNeighborY="-191042"/>
      <dgm:spPr/>
    </dgm:pt>
    <dgm:pt modelId="{E6022470-8809-4D50-BEE7-4AB198F1665A}" type="pres">
      <dgm:prSet presAssocID="{71012D70-CF15-486D-B83C-0CDCF34E63F4}" presName="d3" presStyleLbl="callout" presStyleIdx="5" presStyleCnt="6" custLinFactNeighborX="88547" custLinFactNeighborY="-3272"/>
      <dgm:spPr/>
    </dgm:pt>
  </dgm:ptLst>
  <dgm:cxnLst>
    <dgm:cxn modelId="{244CF906-EFCE-4BE9-9E78-BAFF849148D2}" srcId="{A874994B-46D8-4B7B-859E-98D0B511FF4C}" destId="{D003FAD6-6A7B-4D53-96AF-26C735240E5F}" srcOrd="0" destOrd="0" parTransId="{4B338A75-8DA0-4227-A53A-1AF4C2E1726C}" sibTransId="{6991EC75-41A1-4706-AD46-EA5FD1AA855E}"/>
    <dgm:cxn modelId="{61BBBD0B-2F9A-4950-B914-8D6F8D741D62}" srcId="{A874994B-46D8-4B7B-859E-98D0B511FF4C}" destId="{71012D70-CF15-486D-B83C-0CDCF34E63F4}" srcOrd="2" destOrd="0" parTransId="{EEF41F2B-C7C3-4103-9ED3-348393AD55E9}" sibTransId="{FCA29C41-DF63-404B-9DF4-FA6F559FA8AF}"/>
    <dgm:cxn modelId="{B44F131D-C375-4321-B412-A2E8528ED1DA}" type="presOf" srcId="{D003FAD6-6A7B-4D53-96AF-26C735240E5F}" destId="{B851D3BD-539E-46E5-B04B-3D8500897696}" srcOrd="0" destOrd="0" presId="urn:microsoft.com/office/officeart/2005/8/layout/target1"/>
    <dgm:cxn modelId="{81EFAB5C-C2BB-4C8B-86FF-1052D1584ACB}" type="presOf" srcId="{71012D70-CF15-486D-B83C-0CDCF34E63F4}" destId="{C055B307-E439-43E8-9EEC-C3978D8B9582}" srcOrd="0" destOrd="0" presId="urn:microsoft.com/office/officeart/2005/8/layout/target1"/>
    <dgm:cxn modelId="{608D1E43-6D17-44AF-BE7E-C1B825B4E802}" type="presOf" srcId="{A874994B-46D8-4B7B-859E-98D0B511FF4C}" destId="{0560E8A4-6449-4BC2-9F36-772BDE84A41B}" srcOrd="0" destOrd="0" presId="urn:microsoft.com/office/officeart/2005/8/layout/target1"/>
    <dgm:cxn modelId="{69485C68-A360-49C1-BF25-E2A8F1EEF3E9}" type="presOf" srcId="{82FEB1A7-B920-4BEF-BCDA-71CB440DC318}" destId="{1BE58998-61D5-469C-B752-05104A0DF2A2}" srcOrd="0" destOrd="0" presId="urn:microsoft.com/office/officeart/2005/8/layout/target1"/>
    <dgm:cxn modelId="{59E93EAF-854A-4991-B834-0BBDED551502}" srcId="{A874994B-46D8-4B7B-859E-98D0B511FF4C}" destId="{82FEB1A7-B920-4BEF-BCDA-71CB440DC318}" srcOrd="1" destOrd="0" parTransId="{0DAED853-A48C-4DF2-ABBB-D0D15D6A2B1A}" sibTransId="{75326B80-C798-43B1-9E81-5698A755F9E0}"/>
    <dgm:cxn modelId="{C836B7B2-3EE6-40C5-AB55-9F972D80237A}" type="presParOf" srcId="{0560E8A4-6449-4BC2-9F36-772BDE84A41B}" destId="{5CFB08D6-8E92-4646-A4C1-6A404C190B9A}" srcOrd="0" destOrd="0" presId="urn:microsoft.com/office/officeart/2005/8/layout/target1"/>
    <dgm:cxn modelId="{13D9A4BF-EDAF-40E9-B057-9151CFFD2A8F}" type="presParOf" srcId="{0560E8A4-6449-4BC2-9F36-772BDE84A41B}" destId="{B851D3BD-539E-46E5-B04B-3D8500897696}" srcOrd="1" destOrd="0" presId="urn:microsoft.com/office/officeart/2005/8/layout/target1"/>
    <dgm:cxn modelId="{6575CE00-1EB3-45B3-A72C-04C2BDDAE074}" type="presParOf" srcId="{0560E8A4-6449-4BC2-9F36-772BDE84A41B}" destId="{B167DB22-4B89-44EC-BFA5-7192CE0D12BC}" srcOrd="2" destOrd="0" presId="urn:microsoft.com/office/officeart/2005/8/layout/target1"/>
    <dgm:cxn modelId="{75FEAC1B-1E4C-4E19-9004-635AA572F01D}" type="presParOf" srcId="{0560E8A4-6449-4BC2-9F36-772BDE84A41B}" destId="{9331DD2B-2ECD-4CAA-A954-1E933D97FD41}" srcOrd="3" destOrd="0" presId="urn:microsoft.com/office/officeart/2005/8/layout/target1"/>
    <dgm:cxn modelId="{E365F656-7A64-4FE4-AA9A-3E392336E225}" type="presParOf" srcId="{0560E8A4-6449-4BC2-9F36-772BDE84A41B}" destId="{A89901A2-0445-4459-A80F-B69226DFC5F6}" srcOrd="4" destOrd="0" presId="urn:microsoft.com/office/officeart/2005/8/layout/target1"/>
    <dgm:cxn modelId="{1D9FC094-67CA-4E8E-B234-E5F5BAB27A09}" type="presParOf" srcId="{0560E8A4-6449-4BC2-9F36-772BDE84A41B}" destId="{1BE58998-61D5-469C-B752-05104A0DF2A2}" srcOrd="5" destOrd="0" presId="urn:microsoft.com/office/officeart/2005/8/layout/target1"/>
    <dgm:cxn modelId="{259AA8C8-5FAE-442D-BA34-680C4ED4619B}" type="presParOf" srcId="{0560E8A4-6449-4BC2-9F36-772BDE84A41B}" destId="{4158FC6B-2F96-48EB-AD0D-1B503ACF9F1B}" srcOrd="6" destOrd="0" presId="urn:microsoft.com/office/officeart/2005/8/layout/target1"/>
    <dgm:cxn modelId="{3CC558B4-76BE-4C2F-9E01-64B184B69BDE}" type="presParOf" srcId="{0560E8A4-6449-4BC2-9F36-772BDE84A41B}" destId="{9FAF971B-16EE-4D7D-8EF8-3E66B85277C9}" srcOrd="7" destOrd="0" presId="urn:microsoft.com/office/officeart/2005/8/layout/target1"/>
    <dgm:cxn modelId="{64ED1682-4772-45F9-9516-DF74EF253CC2}" type="presParOf" srcId="{0560E8A4-6449-4BC2-9F36-772BDE84A41B}" destId="{1406F7DE-A075-4315-BCE8-F74DB813DD32}" srcOrd="8" destOrd="0" presId="urn:microsoft.com/office/officeart/2005/8/layout/target1"/>
    <dgm:cxn modelId="{C0CE3251-C1F3-45BD-ADAA-BD9484475626}" type="presParOf" srcId="{0560E8A4-6449-4BC2-9F36-772BDE84A41B}" destId="{C055B307-E439-43E8-9EEC-C3978D8B9582}" srcOrd="9" destOrd="0" presId="urn:microsoft.com/office/officeart/2005/8/layout/target1"/>
    <dgm:cxn modelId="{658BE63E-F2CE-4D0E-B9E5-13C8119000F7}" type="presParOf" srcId="{0560E8A4-6449-4BC2-9F36-772BDE84A41B}" destId="{6E3AF9A4-2340-4DF0-A728-C4F7AE8975FB}" srcOrd="10" destOrd="0" presId="urn:microsoft.com/office/officeart/2005/8/layout/target1"/>
    <dgm:cxn modelId="{BEDBE92F-AAB5-4C1C-8666-66784B3CB5B6}" type="presParOf" srcId="{0560E8A4-6449-4BC2-9F36-772BDE84A41B}" destId="{E6022470-8809-4D50-BEE7-4AB198F1665A}" srcOrd="11" destOrd="0" presId="urn:microsoft.com/office/officeart/2005/8/layout/targe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7857410-541F-4371-B977-60AF5F29EFD6}" type="doc">
      <dgm:prSet loTypeId="urn:microsoft.com/office/officeart/2005/8/layout/hierarchy4" loCatId="hierarchy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IN"/>
        </a:p>
      </dgm:t>
    </dgm:pt>
    <dgm:pt modelId="{153BD40C-F184-4F4E-8C18-19C5301A334B}">
      <dgm:prSet/>
      <dgm:spPr/>
      <dgm:t>
        <a:bodyPr/>
        <a:lstStyle/>
        <a:p>
          <a:r>
            <a:rPr lang="en-IN"/>
            <a:t>Should we cover all these???</a:t>
          </a:r>
        </a:p>
      </dgm:t>
    </dgm:pt>
    <dgm:pt modelId="{8063A266-0657-42AC-873B-456571F38333}" type="parTrans" cxnId="{4FCA09A6-B913-4C1A-8CFB-51F281721646}">
      <dgm:prSet/>
      <dgm:spPr/>
      <dgm:t>
        <a:bodyPr/>
        <a:lstStyle/>
        <a:p>
          <a:endParaRPr lang="en-IN"/>
        </a:p>
      </dgm:t>
    </dgm:pt>
    <dgm:pt modelId="{29288ADC-127D-48CC-8309-BEDC05A83B3C}" type="sibTrans" cxnId="{4FCA09A6-B913-4C1A-8CFB-51F281721646}">
      <dgm:prSet/>
      <dgm:spPr/>
      <dgm:t>
        <a:bodyPr/>
        <a:lstStyle/>
        <a:p>
          <a:endParaRPr lang="en-IN"/>
        </a:p>
      </dgm:t>
    </dgm:pt>
    <dgm:pt modelId="{7DCC8C0C-8A81-4DEE-82DA-83899A2F01FD}">
      <dgm:prSet/>
      <dgm:spPr>
        <a:solidFill>
          <a:schemeClr val="accent1"/>
        </a:solidFill>
      </dgm:spPr>
      <dgm:t>
        <a:bodyPr/>
        <a:lstStyle/>
        <a:p>
          <a:r>
            <a:rPr lang="en-IN"/>
            <a:t>Unit testing</a:t>
          </a:r>
        </a:p>
      </dgm:t>
    </dgm:pt>
    <dgm:pt modelId="{9DA9B716-F2C2-4288-B426-8E5BEC3D613B}" type="parTrans" cxnId="{D4CF2941-51F1-4FE2-BACB-D9A535EFD81B}">
      <dgm:prSet/>
      <dgm:spPr/>
      <dgm:t>
        <a:bodyPr/>
        <a:lstStyle/>
        <a:p>
          <a:endParaRPr lang="en-IN"/>
        </a:p>
      </dgm:t>
    </dgm:pt>
    <dgm:pt modelId="{6C9C714E-2368-4AF6-95D4-5B2407C6D3C4}" type="sibTrans" cxnId="{D4CF2941-51F1-4FE2-BACB-D9A535EFD81B}">
      <dgm:prSet/>
      <dgm:spPr/>
      <dgm:t>
        <a:bodyPr/>
        <a:lstStyle/>
        <a:p>
          <a:endParaRPr lang="en-IN"/>
        </a:p>
      </dgm:t>
    </dgm:pt>
    <dgm:pt modelId="{FB13479A-BD48-444C-8670-A7E26687332B}">
      <dgm:prSet/>
      <dgm:spPr/>
      <dgm:t>
        <a:bodyPr/>
        <a:lstStyle/>
        <a:p>
          <a:r>
            <a:rPr lang="en-IN"/>
            <a:t>Integration testing</a:t>
          </a:r>
        </a:p>
      </dgm:t>
    </dgm:pt>
    <dgm:pt modelId="{2F18FED8-37A4-4DC0-B2A8-21334C36857E}" type="parTrans" cxnId="{99650997-5EEE-418E-ADC5-9B71E9C9DA7C}">
      <dgm:prSet/>
      <dgm:spPr/>
      <dgm:t>
        <a:bodyPr/>
        <a:lstStyle/>
        <a:p>
          <a:endParaRPr lang="en-IN"/>
        </a:p>
      </dgm:t>
    </dgm:pt>
    <dgm:pt modelId="{37AEB748-986F-443B-81E0-A54A0F280866}" type="sibTrans" cxnId="{99650997-5EEE-418E-ADC5-9B71E9C9DA7C}">
      <dgm:prSet/>
      <dgm:spPr/>
      <dgm:t>
        <a:bodyPr/>
        <a:lstStyle/>
        <a:p>
          <a:endParaRPr lang="en-IN"/>
        </a:p>
      </dgm:t>
    </dgm:pt>
    <dgm:pt modelId="{15327105-D8E0-4DF8-900B-D16BBB377AD9}">
      <dgm:prSet/>
      <dgm:spPr>
        <a:solidFill>
          <a:srgbClr val="00B050"/>
        </a:solidFill>
      </dgm:spPr>
      <dgm:t>
        <a:bodyPr/>
        <a:lstStyle/>
        <a:p>
          <a:r>
            <a:rPr lang="en-IN" dirty="0"/>
            <a:t>Automation by QA Team</a:t>
          </a:r>
        </a:p>
      </dgm:t>
    </dgm:pt>
    <dgm:pt modelId="{C3CC39B8-0E15-40D5-9EC7-0A6EFEEFE349}" type="parTrans" cxnId="{CA23BEFC-51A2-4A0D-B2FE-6A88BBD4C76A}">
      <dgm:prSet/>
      <dgm:spPr/>
      <dgm:t>
        <a:bodyPr/>
        <a:lstStyle/>
        <a:p>
          <a:endParaRPr lang="en-IN"/>
        </a:p>
      </dgm:t>
    </dgm:pt>
    <dgm:pt modelId="{5737AAA4-851F-44FD-BCD1-B4E6FAA45115}" type="sibTrans" cxnId="{CA23BEFC-51A2-4A0D-B2FE-6A88BBD4C76A}">
      <dgm:prSet/>
      <dgm:spPr/>
      <dgm:t>
        <a:bodyPr/>
        <a:lstStyle/>
        <a:p>
          <a:endParaRPr lang="en-IN"/>
        </a:p>
      </dgm:t>
    </dgm:pt>
    <dgm:pt modelId="{E9980D04-C6B3-449E-8C24-71369DB63B75}" type="pres">
      <dgm:prSet presAssocID="{97857410-541F-4371-B977-60AF5F29EFD6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2CA1D2E7-71FA-4D1A-AB57-3A62E45592B1}" type="pres">
      <dgm:prSet presAssocID="{153BD40C-F184-4F4E-8C18-19C5301A334B}" presName="vertOne" presStyleCnt="0"/>
      <dgm:spPr/>
    </dgm:pt>
    <dgm:pt modelId="{F81045A2-505B-44C2-A907-F9F37557F451}" type="pres">
      <dgm:prSet presAssocID="{153BD40C-F184-4F4E-8C18-19C5301A334B}" presName="txOne" presStyleLbl="node0" presStyleIdx="0" presStyleCnt="1">
        <dgm:presLayoutVars>
          <dgm:chPref val="3"/>
        </dgm:presLayoutVars>
      </dgm:prSet>
      <dgm:spPr/>
    </dgm:pt>
    <dgm:pt modelId="{67D0F3FD-16B4-4BF8-AC8D-3CDD2EB00DC3}" type="pres">
      <dgm:prSet presAssocID="{153BD40C-F184-4F4E-8C18-19C5301A334B}" presName="parTransOne" presStyleCnt="0"/>
      <dgm:spPr/>
    </dgm:pt>
    <dgm:pt modelId="{2C1F997D-02E3-46EE-97BF-248A643F9B54}" type="pres">
      <dgm:prSet presAssocID="{153BD40C-F184-4F4E-8C18-19C5301A334B}" presName="horzOne" presStyleCnt="0"/>
      <dgm:spPr/>
    </dgm:pt>
    <dgm:pt modelId="{298B6384-28B7-4CD9-9C59-0C78BEEA2F2D}" type="pres">
      <dgm:prSet presAssocID="{7DCC8C0C-8A81-4DEE-82DA-83899A2F01FD}" presName="vertTwo" presStyleCnt="0"/>
      <dgm:spPr/>
    </dgm:pt>
    <dgm:pt modelId="{E5FAF85C-353A-406A-9381-B1BF301DA504}" type="pres">
      <dgm:prSet presAssocID="{7DCC8C0C-8A81-4DEE-82DA-83899A2F01FD}" presName="txTwo" presStyleLbl="node2" presStyleIdx="0" presStyleCnt="3" custLinFactNeighborX="-114">
        <dgm:presLayoutVars>
          <dgm:chPref val="3"/>
        </dgm:presLayoutVars>
      </dgm:prSet>
      <dgm:spPr/>
    </dgm:pt>
    <dgm:pt modelId="{5BA060AF-CCF2-4B91-AFD1-7F134C587F58}" type="pres">
      <dgm:prSet presAssocID="{7DCC8C0C-8A81-4DEE-82DA-83899A2F01FD}" presName="horzTwo" presStyleCnt="0"/>
      <dgm:spPr/>
    </dgm:pt>
    <dgm:pt modelId="{5BCF77E0-F9FE-4FC0-9A6A-A61B6701C04C}" type="pres">
      <dgm:prSet presAssocID="{6C9C714E-2368-4AF6-95D4-5B2407C6D3C4}" presName="sibSpaceTwo" presStyleCnt="0"/>
      <dgm:spPr/>
    </dgm:pt>
    <dgm:pt modelId="{58A8C7C0-D30A-4D36-868F-F9513517D8F3}" type="pres">
      <dgm:prSet presAssocID="{FB13479A-BD48-444C-8670-A7E26687332B}" presName="vertTwo" presStyleCnt="0"/>
      <dgm:spPr/>
    </dgm:pt>
    <dgm:pt modelId="{9C2357F3-3275-4275-B996-5357646DE237}" type="pres">
      <dgm:prSet presAssocID="{FB13479A-BD48-444C-8670-A7E26687332B}" presName="txTwo" presStyleLbl="node2" presStyleIdx="1" presStyleCnt="3">
        <dgm:presLayoutVars>
          <dgm:chPref val="3"/>
        </dgm:presLayoutVars>
      </dgm:prSet>
      <dgm:spPr/>
    </dgm:pt>
    <dgm:pt modelId="{9C259511-EC5A-4EF4-AC34-C4336E0551BB}" type="pres">
      <dgm:prSet presAssocID="{FB13479A-BD48-444C-8670-A7E26687332B}" presName="horzTwo" presStyleCnt="0"/>
      <dgm:spPr/>
    </dgm:pt>
    <dgm:pt modelId="{56FFDDC4-4C53-430B-AF2C-5ABC6AA1A182}" type="pres">
      <dgm:prSet presAssocID="{37AEB748-986F-443B-81E0-A54A0F280866}" presName="sibSpaceTwo" presStyleCnt="0"/>
      <dgm:spPr/>
    </dgm:pt>
    <dgm:pt modelId="{4DC34788-B1ED-479E-931A-C3DE802F6F02}" type="pres">
      <dgm:prSet presAssocID="{15327105-D8E0-4DF8-900B-D16BBB377AD9}" presName="vertTwo" presStyleCnt="0"/>
      <dgm:spPr/>
    </dgm:pt>
    <dgm:pt modelId="{B2EE1C2E-D8BB-4D66-940B-658418F3A81B}" type="pres">
      <dgm:prSet presAssocID="{15327105-D8E0-4DF8-900B-D16BBB377AD9}" presName="txTwo" presStyleLbl="node2" presStyleIdx="2" presStyleCnt="3">
        <dgm:presLayoutVars>
          <dgm:chPref val="3"/>
        </dgm:presLayoutVars>
      </dgm:prSet>
      <dgm:spPr/>
    </dgm:pt>
    <dgm:pt modelId="{BA36B37B-AB6F-4A96-B180-728A2FB4107A}" type="pres">
      <dgm:prSet presAssocID="{15327105-D8E0-4DF8-900B-D16BBB377AD9}" presName="horzTwo" presStyleCnt="0"/>
      <dgm:spPr/>
    </dgm:pt>
  </dgm:ptLst>
  <dgm:cxnLst>
    <dgm:cxn modelId="{6E0DD914-F7B5-451E-A713-265EF46AD9FD}" type="presOf" srcId="{15327105-D8E0-4DF8-900B-D16BBB377AD9}" destId="{B2EE1C2E-D8BB-4D66-940B-658418F3A81B}" srcOrd="0" destOrd="0" presId="urn:microsoft.com/office/officeart/2005/8/layout/hierarchy4"/>
    <dgm:cxn modelId="{D4CF2941-51F1-4FE2-BACB-D9A535EFD81B}" srcId="{153BD40C-F184-4F4E-8C18-19C5301A334B}" destId="{7DCC8C0C-8A81-4DEE-82DA-83899A2F01FD}" srcOrd="0" destOrd="0" parTransId="{9DA9B716-F2C2-4288-B426-8E5BEC3D613B}" sibTransId="{6C9C714E-2368-4AF6-95D4-5B2407C6D3C4}"/>
    <dgm:cxn modelId="{5F72E495-495E-4AD3-B665-B3D3FA766244}" type="presOf" srcId="{7DCC8C0C-8A81-4DEE-82DA-83899A2F01FD}" destId="{E5FAF85C-353A-406A-9381-B1BF301DA504}" srcOrd="0" destOrd="0" presId="urn:microsoft.com/office/officeart/2005/8/layout/hierarchy4"/>
    <dgm:cxn modelId="{99650997-5EEE-418E-ADC5-9B71E9C9DA7C}" srcId="{153BD40C-F184-4F4E-8C18-19C5301A334B}" destId="{FB13479A-BD48-444C-8670-A7E26687332B}" srcOrd="1" destOrd="0" parTransId="{2F18FED8-37A4-4DC0-B2A8-21334C36857E}" sibTransId="{37AEB748-986F-443B-81E0-A54A0F280866}"/>
    <dgm:cxn modelId="{4FCA09A6-B913-4C1A-8CFB-51F281721646}" srcId="{97857410-541F-4371-B977-60AF5F29EFD6}" destId="{153BD40C-F184-4F4E-8C18-19C5301A334B}" srcOrd="0" destOrd="0" parTransId="{8063A266-0657-42AC-873B-456571F38333}" sibTransId="{29288ADC-127D-48CC-8309-BEDC05A83B3C}"/>
    <dgm:cxn modelId="{581A05AC-B546-4327-B0DD-51EF932BAA56}" type="presOf" srcId="{153BD40C-F184-4F4E-8C18-19C5301A334B}" destId="{F81045A2-505B-44C2-A907-F9F37557F451}" srcOrd="0" destOrd="0" presId="urn:microsoft.com/office/officeart/2005/8/layout/hierarchy4"/>
    <dgm:cxn modelId="{922CAEB1-8782-40B5-BAD1-E579C1139719}" type="presOf" srcId="{97857410-541F-4371-B977-60AF5F29EFD6}" destId="{E9980D04-C6B3-449E-8C24-71369DB63B75}" srcOrd="0" destOrd="0" presId="urn:microsoft.com/office/officeart/2005/8/layout/hierarchy4"/>
    <dgm:cxn modelId="{39F80FC0-383C-4AA3-9E25-D70812B5B19F}" type="presOf" srcId="{FB13479A-BD48-444C-8670-A7E26687332B}" destId="{9C2357F3-3275-4275-B996-5357646DE237}" srcOrd="0" destOrd="0" presId="urn:microsoft.com/office/officeart/2005/8/layout/hierarchy4"/>
    <dgm:cxn modelId="{CA23BEFC-51A2-4A0D-B2FE-6A88BBD4C76A}" srcId="{153BD40C-F184-4F4E-8C18-19C5301A334B}" destId="{15327105-D8E0-4DF8-900B-D16BBB377AD9}" srcOrd="2" destOrd="0" parTransId="{C3CC39B8-0E15-40D5-9EC7-0A6EFEEFE349}" sibTransId="{5737AAA4-851F-44FD-BCD1-B4E6FAA45115}"/>
    <dgm:cxn modelId="{17BC87AD-A84D-47C6-B300-96D986DF220A}" type="presParOf" srcId="{E9980D04-C6B3-449E-8C24-71369DB63B75}" destId="{2CA1D2E7-71FA-4D1A-AB57-3A62E45592B1}" srcOrd="0" destOrd="0" presId="urn:microsoft.com/office/officeart/2005/8/layout/hierarchy4"/>
    <dgm:cxn modelId="{3755F2B6-AAA6-4602-9163-BDF49EB63802}" type="presParOf" srcId="{2CA1D2E7-71FA-4D1A-AB57-3A62E45592B1}" destId="{F81045A2-505B-44C2-A907-F9F37557F451}" srcOrd="0" destOrd="0" presId="urn:microsoft.com/office/officeart/2005/8/layout/hierarchy4"/>
    <dgm:cxn modelId="{E7559146-9551-4A4C-8C8E-70388E7853D7}" type="presParOf" srcId="{2CA1D2E7-71FA-4D1A-AB57-3A62E45592B1}" destId="{67D0F3FD-16B4-4BF8-AC8D-3CDD2EB00DC3}" srcOrd="1" destOrd="0" presId="urn:microsoft.com/office/officeart/2005/8/layout/hierarchy4"/>
    <dgm:cxn modelId="{475F8D83-99C8-4733-A854-3A00A869EB6D}" type="presParOf" srcId="{2CA1D2E7-71FA-4D1A-AB57-3A62E45592B1}" destId="{2C1F997D-02E3-46EE-97BF-248A643F9B54}" srcOrd="2" destOrd="0" presId="urn:microsoft.com/office/officeart/2005/8/layout/hierarchy4"/>
    <dgm:cxn modelId="{B0F26E8E-7438-47D2-BFAE-24418599F806}" type="presParOf" srcId="{2C1F997D-02E3-46EE-97BF-248A643F9B54}" destId="{298B6384-28B7-4CD9-9C59-0C78BEEA2F2D}" srcOrd="0" destOrd="0" presId="urn:microsoft.com/office/officeart/2005/8/layout/hierarchy4"/>
    <dgm:cxn modelId="{996D1E53-2F75-4684-BFC6-8EF2C7AAF122}" type="presParOf" srcId="{298B6384-28B7-4CD9-9C59-0C78BEEA2F2D}" destId="{E5FAF85C-353A-406A-9381-B1BF301DA504}" srcOrd="0" destOrd="0" presId="urn:microsoft.com/office/officeart/2005/8/layout/hierarchy4"/>
    <dgm:cxn modelId="{F6E4D8AA-7AD9-4AD1-8916-78EE25C984F4}" type="presParOf" srcId="{298B6384-28B7-4CD9-9C59-0C78BEEA2F2D}" destId="{5BA060AF-CCF2-4B91-AFD1-7F134C587F58}" srcOrd="1" destOrd="0" presId="urn:microsoft.com/office/officeart/2005/8/layout/hierarchy4"/>
    <dgm:cxn modelId="{4DCA8681-5418-4ECB-BED5-ADF7E5D2144A}" type="presParOf" srcId="{2C1F997D-02E3-46EE-97BF-248A643F9B54}" destId="{5BCF77E0-F9FE-4FC0-9A6A-A61B6701C04C}" srcOrd="1" destOrd="0" presId="urn:microsoft.com/office/officeart/2005/8/layout/hierarchy4"/>
    <dgm:cxn modelId="{B3F5B08D-7EBE-4F60-9B78-3447081329C8}" type="presParOf" srcId="{2C1F997D-02E3-46EE-97BF-248A643F9B54}" destId="{58A8C7C0-D30A-4D36-868F-F9513517D8F3}" srcOrd="2" destOrd="0" presId="urn:microsoft.com/office/officeart/2005/8/layout/hierarchy4"/>
    <dgm:cxn modelId="{A0BBD4AC-3FC7-4144-9431-18331FB0E617}" type="presParOf" srcId="{58A8C7C0-D30A-4D36-868F-F9513517D8F3}" destId="{9C2357F3-3275-4275-B996-5357646DE237}" srcOrd="0" destOrd="0" presId="urn:microsoft.com/office/officeart/2005/8/layout/hierarchy4"/>
    <dgm:cxn modelId="{EC5033EF-C36A-4366-9D2B-6E02ACE176F1}" type="presParOf" srcId="{58A8C7C0-D30A-4D36-868F-F9513517D8F3}" destId="{9C259511-EC5A-4EF4-AC34-C4336E0551BB}" srcOrd="1" destOrd="0" presId="urn:microsoft.com/office/officeart/2005/8/layout/hierarchy4"/>
    <dgm:cxn modelId="{AAC1634B-D6CC-4307-9821-563E593FB77D}" type="presParOf" srcId="{2C1F997D-02E3-46EE-97BF-248A643F9B54}" destId="{56FFDDC4-4C53-430B-AF2C-5ABC6AA1A182}" srcOrd="3" destOrd="0" presId="urn:microsoft.com/office/officeart/2005/8/layout/hierarchy4"/>
    <dgm:cxn modelId="{2AD5C5CB-1E4F-4624-A580-CA2F0F31F3DD}" type="presParOf" srcId="{2C1F997D-02E3-46EE-97BF-248A643F9B54}" destId="{4DC34788-B1ED-479E-931A-C3DE802F6F02}" srcOrd="4" destOrd="0" presId="urn:microsoft.com/office/officeart/2005/8/layout/hierarchy4"/>
    <dgm:cxn modelId="{4E76003F-A2E2-403E-A694-7643A6CFFCC7}" type="presParOf" srcId="{4DC34788-B1ED-479E-931A-C3DE802F6F02}" destId="{B2EE1C2E-D8BB-4D66-940B-658418F3A81B}" srcOrd="0" destOrd="0" presId="urn:microsoft.com/office/officeart/2005/8/layout/hierarchy4"/>
    <dgm:cxn modelId="{E069D3C9-049A-43C3-9E01-6CA2476C6E68}" type="presParOf" srcId="{4DC34788-B1ED-479E-931A-C3DE802F6F02}" destId="{BA36B37B-AB6F-4A96-B180-728A2FB4107A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339E61C-2780-417B-A69C-4EB487A71322}" type="doc">
      <dgm:prSet loTypeId="urn:microsoft.com/office/officeart/2008/layout/HorizontalMultiLevelHierarchy" loCatId="hierarchy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8CF6A980-AE09-4CB6-9DA8-240D57B5F7C9}">
      <dgm:prSet/>
      <dgm:spPr/>
      <dgm:t>
        <a:bodyPr/>
        <a:lstStyle/>
        <a:p>
          <a:r>
            <a:rPr lang="en-US" dirty="0"/>
            <a:t>User Auth Service</a:t>
          </a:r>
        </a:p>
      </dgm:t>
    </dgm:pt>
    <dgm:pt modelId="{EC2CFBB5-57C8-4812-BFB9-9356A9DFE6BD}" type="parTrans" cxnId="{D3E4A901-31F6-49D7-916F-33428B43D416}">
      <dgm:prSet/>
      <dgm:spPr/>
      <dgm:t>
        <a:bodyPr/>
        <a:lstStyle/>
        <a:p>
          <a:endParaRPr lang="en-US"/>
        </a:p>
      </dgm:t>
    </dgm:pt>
    <dgm:pt modelId="{1D4EC632-A664-407C-AD96-D642E377A2E6}" type="sibTrans" cxnId="{D3E4A901-31F6-49D7-916F-33428B43D416}">
      <dgm:prSet/>
      <dgm:spPr/>
      <dgm:t>
        <a:bodyPr/>
        <a:lstStyle/>
        <a:p>
          <a:endParaRPr lang="en-US"/>
        </a:p>
      </dgm:t>
    </dgm:pt>
    <dgm:pt modelId="{26162FA5-0630-4507-8B4C-9537A7E09213}">
      <dgm:prSet/>
      <dgm:spPr/>
      <dgm:t>
        <a:bodyPr/>
        <a:lstStyle/>
        <a:p>
          <a:r>
            <a:rPr lang="en-US"/>
            <a:t>User Service</a:t>
          </a:r>
        </a:p>
      </dgm:t>
    </dgm:pt>
    <dgm:pt modelId="{0A0FE076-27B8-4DFD-BD31-241EB68DF69C}" type="parTrans" cxnId="{0C470A4C-3D04-480E-A7F4-7CFB139BB951}">
      <dgm:prSet/>
      <dgm:spPr/>
      <dgm:t>
        <a:bodyPr/>
        <a:lstStyle/>
        <a:p>
          <a:endParaRPr lang="en-US"/>
        </a:p>
      </dgm:t>
    </dgm:pt>
    <dgm:pt modelId="{0438B4C5-E7B2-4E0E-A770-582D6545EE62}" type="sibTrans" cxnId="{0C470A4C-3D04-480E-A7F4-7CFB139BB951}">
      <dgm:prSet/>
      <dgm:spPr/>
      <dgm:t>
        <a:bodyPr/>
        <a:lstStyle/>
        <a:p>
          <a:endParaRPr lang="en-US"/>
        </a:p>
      </dgm:t>
    </dgm:pt>
    <dgm:pt modelId="{A8C3AFF1-AA16-4AFA-9C53-2E8BD22D0C95}">
      <dgm:prSet/>
      <dgm:spPr/>
      <dgm:t>
        <a:bodyPr/>
        <a:lstStyle/>
        <a:p>
          <a:r>
            <a:rPr lang="en-US"/>
            <a:t>User creation related endpoints</a:t>
          </a:r>
        </a:p>
      </dgm:t>
    </dgm:pt>
    <dgm:pt modelId="{B4C7076A-6971-4370-9E08-5DE89F982690}" type="parTrans" cxnId="{7A523F93-395C-442B-BD0C-80D1DCCF9F7A}">
      <dgm:prSet/>
      <dgm:spPr/>
      <dgm:t>
        <a:bodyPr/>
        <a:lstStyle/>
        <a:p>
          <a:endParaRPr lang="en-US"/>
        </a:p>
      </dgm:t>
    </dgm:pt>
    <dgm:pt modelId="{5E45CCA5-0F17-4AE4-A783-1F41A76A5E5C}" type="sibTrans" cxnId="{7A523F93-395C-442B-BD0C-80D1DCCF9F7A}">
      <dgm:prSet/>
      <dgm:spPr/>
      <dgm:t>
        <a:bodyPr/>
        <a:lstStyle/>
        <a:p>
          <a:endParaRPr lang="en-US"/>
        </a:p>
      </dgm:t>
    </dgm:pt>
    <dgm:pt modelId="{2CFE1468-923D-4751-82B4-19AD7C18FD36}">
      <dgm:prSet/>
      <dgm:spPr/>
      <dgm:t>
        <a:bodyPr/>
        <a:lstStyle/>
        <a:p>
          <a:r>
            <a:rPr lang="en-US"/>
            <a:t>Profiles</a:t>
          </a:r>
        </a:p>
      </dgm:t>
    </dgm:pt>
    <dgm:pt modelId="{E4C298F7-2C62-4F68-9FE7-3512B8B4AAC5}" type="parTrans" cxnId="{336CCE0C-5824-444C-8616-979EEF0FE8D4}">
      <dgm:prSet/>
      <dgm:spPr/>
      <dgm:t>
        <a:bodyPr/>
        <a:lstStyle/>
        <a:p>
          <a:endParaRPr lang="en-US"/>
        </a:p>
      </dgm:t>
    </dgm:pt>
    <dgm:pt modelId="{376C6FAA-399B-42E5-B308-785278D08007}" type="sibTrans" cxnId="{336CCE0C-5824-444C-8616-979EEF0FE8D4}">
      <dgm:prSet/>
      <dgm:spPr/>
      <dgm:t>
        <a:bodyPr/>
        <a:lstStyle/>
        <a:p>
          <a:endParaRPr lang="en-US"/>
        </a:p>
      </dgm:t>
    </dgm:pt>
    <dgm:pt modelId="{51C60B0B-3D51-441B-ADBB-85A1A89C4568}">
      <dgm:prSet/>
      <dgm:spPr/>
      <dgm:t>
        <a:bodyPr/>
        <a:lstStyle/>
        <a:p>
          <a:r>
            <a:rPr lang="en-US"/>
            <a:t>Password management</a:t>
          </a:r>
        </a:p>
      </dgm:t>
    </dgm:pt>
    <dgm:pt modelId="{3CDC9DEF-9677-44E1-94EC-E7A862B16D1F}" type="parTrans" cxnId="{AA041691-8BE6-49AC-BE4B-39104FAE5176}">
      <dgm:prSet/>
      <dgm:spPr/>
      <dgm:t>
        <a:bodyPr/>
        <a:lstStyle/>
        <a:p>
          <a:endParaRPr lang="en-US"/>
        </a:p>
      </dgm:t>
    </dgm:pt>
    <dgm:pt modelId="{0FA09EEA-043E-4CB6-B787-8E57B97FA719}" type="sibTrans" cxnId="{AA041691-8BE6-49AC-BE4B-39104FAE5176}">
      <dgm:prSet/>
      <dgm:spPr/>
      <dgm:t>
        <a:bodyPr/>
        <a:lstStyle/>
        <a:p>
          <a:endParaRPr lang="en-US"/>
        </a:p>
      </dgm:t>
    </dgm:pt>
    <dgm:pt modelId="{43B70C1E-73E0-4391-B99D-1A0A5727B953}">
      <dgm:prSet/>
      <dgm:spPr/>
      <dgm:t>
        <a:bodyPr/>
        <a:lstStyle/>
        <a:p>
          <a:r>
            <a:rPr lang="en-US" dirty="0"/>
            <a:t>Auth Service</a:t>
          </a:r>
        </a:p>
      </dgm:t>
    </dgm:pt>
    <dgm:pt modelId="{A02C2149-324C-4017-B601-DEFB9F215082}" type="parTrans" cxnId="{8B73E000-8E46-420E-9378-706DF01168AB}">
      <dgm:prSet/>
      <dgm:spPr/>
      <dgm:t>
        <a:bodyPr/>
        <a:lstStyle/>
        <a:p>
          <a:endParaRPr lang="en-US"/>
        </a:p>
      </dgm:t>
    </dgm:pt>
    <dgm:pt modelId="{5B707F22-5358-4AC0-93A7-EB81B3BFD2FA}" type="sibTrans" cxnId="{8B73E000-8E46-420E-9378-706DF01168AB}">
      <dgm:prSet/>
      <dgm:spPr/>
      <dgm:t>
        <a:bodyPr/>
        <a:lstStyle/>
        <a:p>
          <a:endParaRPr lang="en-US"/>
        </a:p>
      </dgm:t>
    </dgm:pt>
    <dgm:pt modelId="{FE466AAE-34E2-4CF3-A57A-AE08547CC330}">
      <dgm:prSet/>
      <dgm:spPr/>
      <dgm:t>
        <a:bodyPr/>
        <a:lstStyle/>
        <a:p>
          <a:r>
            <a:rPr lang="en-US"/>
            <a:t>Auth related when user tries to login</a:t>
          </a:r>
        </a:p>
      </dgm:t>
    </dgm:pt>
    <dgm:pt modelId="{635BDF21-C1A4-4F91-BB8B-9A4F2F24C0AB}" type="parTrans" cxnId="{59AA2B14-E2AB-46B8-9CC8-300D5C8CC61B}">
      <dgm:prSet/>
      <dgm:spPr/>
      <dgm:t>
        <a:bodyPr/>
        <a:lstStyle/>
        <a:p>
          <a:endParaRPr lang="en-US"/>
        </a:p>
      </dgm:t>
    </dgm:pt>
    <dgm:pt modelId="{83769449-ED09-45EC-8882-B736AAD9D61D}" type="sibTrans" cxnId="{59AA2B14-E2AB-46B8-9CC8-300D5C8CC61B}">
      <dgm:prSet/>
      <dgm:spPr/>
      <dgm:t>
        <a:bodyPr/>
        <a:lstStyle/>
        <a:p>
          <a:endParaRPr lang="en-US"/>
        </a:p>
      </dgm:t>
    </dgm:pt>
    <dgm:pt modelId="{CC3551FA-2BEE-4FE0-B027-4A454540EB3A}">
      <dgm:prSet/>
      <dgm:spPr/>
      <dgm:t>
        <a:bodyPr/>
        <a:lstStyle/>
        <a:p>
          <a:r>
            <a:rPr lang="en-US"/>
            <a:t>Token generation</a:t>
          </a:r>
        </a:p>
      </dgm:t>
    </dgm:pt>
    <dgm:pt modelId="{5769E09C-0D7B-4EB5-A459-6FA948BFD3F4}" type="parTrans" cxnId="{F0E132D8-C734-4B2D-ACBE-BC78A69575D5}">
      <dgm:prSet/>
      <dgm:spPr/>
      <dgm:t>
        <a:bodyPr/>
        <a:lstStyle/>
        <a:p>
          <a:endParaRPr lang="en-US"/>
        </a:p>
      </dgm:t>
    </dgm:pt>
    <dgm:pt modelId="{497F5E7C-F376-4D31-B8E4-7BB687A1E7F9}" type="sibTrans" cxnId="{F0E132D8-C734-4B2D-ACBE-BC78A69575D5}">
      <dgm:prSet/>
      <dgm:spPr/>
      <dgm:t>
        <a:bodyPr/>
        <a:lstStyle/>
        <a:p>
          <a:endParaRPr lang="en-US"/>
        </a:p>
      </dgm:t>
    </dgm:pt>
    <dgm:pt modelId="{AB130ABB-C4E7-43E3-9CF9-65D7F8F33DD6}">
      <dgm:prSet/>
      <dgm:spPr/>
      <dgm:t>
        <a:bodyPr/>
        <a:lstStyle/>
        <a:p>
          <a:r>
            <a:rPr lang="en-US" dirty="0"/>
            <a:t>Token storage</a:t>
          </a:r>
        </a:p>
      </dgm:t>
    </dgm:pt>
    <dgm:pt modelId="{26A26046-61F7-45D1-82CF-CD666ABCECAB}" type="parTrans" cxnId="{45E5DF7A-B549-42B4-B4F2-9121C5E18EB3}">
      <dgm:prSet/>
      <dgm:spPr/>
      <dgm:t>
        <a:bodyPr/>
        <a:lstStyle/>
        <a:p>
          <a:endParaRPr lang="en-US"/>
        </a:p>
      </dgm:t>
    </dgm:pt>
    <dgm:pt modelId="{6C267364-E053-4DEB-86B6-C8E0AA3A6C14}" type="sibTrans" cxnId="{45E5DF7A-B549-42B4-B4F2-9121C5E18EB3}">
      <dgm:prSet/>
      <dgm:spPr/>
      <dgm:t>
        <a:bodyPr/>
        <a:lstStyle/>
        <a:p>
          <a:endParaRPr lang="en-US"/>
        </a:p>
      </dgm:t>
    </dgm:pt>
    <dgm:pt modelId="{370F6720-17B6-4550-A7F9-C9928B8E6D2B}" type="pres">
      <dgm:prSet presAssocID="{9339E61C-2780-417B-A69C-4EB487A71322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154A3F4A-42BA-4D12-8097-2B4A293E87E7}" type="pres">
      <dgm:prSet presAssocID="{8CF6A980-AE09-4CB6-9DA8-240D57B5F7C9}" presName="root1" presStyleCnt="0"/>
      <dgm:spPr/>
    </dgm:pt>
    <dgm:pt modelId="{B7E87B1D-6A03-4834-942C-4258E3BFFAC3}" type="pres">
      <dgm:prSet presAssocID="{8CF6A980-AE09-4CB6-9DA8-240D57B5F7C9}" presName="LevelOneTextNode" presStyleLbl="node0" presStyleIdx="0" presStyleCnt="1">
        <dgm:presLayoutVars>
          <dgm:chPref val="3"/>
        </dgm:presLayoutVars>
      </dgm:prSet>
      <dgm:spPr/>
    </dgm:pt>
    <dgm:pt modelId="{3DC9AA00-0049-4A70-9E23-99D48EBA4AEC}" type="pres">
      <dgm:prSet presAssocID="{8CF6A980-AE09-4CB6-9DA8-240D57B5F7C9}" presName="level2hierChild" presStyleCnt="0"/>
      <dgm:spPr/>
    </dgm:pt>
    <dgm:pt modelId="{E389EE1C-1B3B-46A4-94D2-E310D165CAD1}" type="pres">
      <dgm:prSet presAssocID="{0A0FE076-27B8-4DFD-BD31-241EB68DF69C}" presName="conn2-1" presStyleLbl="parChTrans1D2" presStyleIdx="0" presStyleCnt="2"/>
      <dgm:spPr/>
    </dgm:pt>
    <dgm:pt modelId="{F2C7E0E9-35B2-4850-A853-54C7D3FAE576}" type="pres">
      <dgm:prSet presAssocID="{0A0FE076-27B8-4DFD-BD31-241EB68DF69C}" presName="connTx" presStyleLbl="parChTrans1D2" presStyleIdx="0" presStyleCnt="2"/>
      <dgm:spPr/>
    </dgm:pt>
    <dgm:pt modelId="{F8D2F466-846A-42F0-B809-83016BB96EB9}" type="pres">
      <dgm:prSet presAssocID="{26162FA5-0630-4507-8B4C-9537A7E09213}" presName="root2" presStyleCnt="0"/>
      <dgm:spPr/>
    </dgm:pt>
    <dgm:pt modelId="{8B67F33B-B7F8-4960-B758-CFF4F418263E}" type="pres">
      <dgm:prSet presAssocID="{26162FA5-0630-4507-8B4C-9537A7E09213}" presName="LevelTwoTextNode" presStyleLbl="node2" presStyleIdx="0" presStyleCnt="2">
        <dgm:presLayoutVars>
          <dgm:chPref val="3"/>
        </dgm:presLayoutVars>
      </dgm:prSet>
      <dgm:spPr/>
    </dgm:pt>
    <dgm:pt modelId="{FC966FEA-6D0A-45E4-A3A9-7507A77DE13C}" type="pres">
      <dgm:prSet presAssocID="{26162FA5-0630-4507-8B4C-9537A7E09213}" presName="level3hierChild" presStyleCnt="0"/>
      <dgm:spPr/>
    </dgm:pt>
    <dgm:pt modelId="{03B95AB8-2BB1-4B8C-81CC-F5B842EE07A1}" type="pres">
      <dgm:prSet presAssocID="{B4C7076A-6971-4370-9E08-5DE89F982690}" presName="conn2-1" presStyleLbl="parChTrans1D3" presStyleIdx="0" presStyleCnt="6"/>
      <dgm:spPr/>
    </dgm:pt>
    <dgm:pt modelId="{1484764D-48EC-4E76-AB60-D6CBC0ADB26C}" type="pres">
      <dgm:prSet presAssocID="{B4C7076A-6971-4370-9E08-5DE89F982690}" presName="connTx" presStyleLbl="parChTrans1D3" presStyleIdx="0" presStyleCnt="6"/>
      <dgm:spPr/>
    </dgm:pt>
    <dgm:pt modelId="{98746E93-6214-4354-8096-889B3713BB1E}" type="pres">
      <dgm:prSet presAssocID="{A8C3AFF1-AA16-4AFA-9C53-2E8BD22D0C95}" presName="root2" presStyleCnt="0"/>
      <dgm:spPr/>
    </dgm:pt>
    <dgm:pt modelId="{66FB09E7-8B11-44CA-8140-8E0D36188368}" type="pres">
      <dgm:prSet presAssocID="{A8C3AFF1-AA16-4AFA-9C53-2E8BD22D0C95}" presName="LevelTwoTextNode" presStyleLbl="node3" presStyleIdx="0" presStyleCnt="6">
        <dgm:presLayoutVars>
          <dgm:chPref val="3"/>
        </dgm:presLayoutVars>
      </dgm:prSet>
      <dgm:spPr/>
    </dgm:pt>
    <dgm:pt modelId="{D4F1430F-C8A3-477E-A150-FA7CB8B52A55}" type="pres">
      <dgm:prSet presAssocID="{A8C3AFF1-AA16-4AFA-9C53-2E8BD22D0C95}" presName="level3hierChild" presStyleCnt="0"/>
      <dgm:spPr/>
    </dgm:pt>
    <dgm:pt modelId="{68A0CAEB-F3CA-40D7-B946-49836EB0CB0B}" type="pres">
      <dgm:prSet presAssocID="{E4C298F7-2C62-4F68-9FE7-3512B8B4AAC5}" presName="conn2-1" presStyleLbl="parChTrans1D3" presStyleIdx="1" presStyleCnt="6"/>
      <dgm:spPr/>
    </dgm:pt>
    <dgm:pt modelId="{4EFFA2A8-F4AE-44AD-B494-B6EAA7491E7E}" type="pres">
      <dgm:prSet presAssocID="{E4C298F7-2C62-4F68-9FE7-3512B8B4AAC5}" presName="connTx" presStyleLbl="parChTrans1D3" presStyleIdx="1" presStyleCnt="6"/>
      <dgm:spPr/>
    </dgm:pt>
    <dgm:pt modelId="{66B416B1-80A6-4FAF-A279-CEA1D7AA273F}" type="pres">
      <dgm:prSet presAssocID="{2CFE1468-923D-4751-82B4-19AD7C18FD36}" presName="root2" presStyleCnt="0"/>
      <dgm:spPr/>
    </dgm:pt>
    <dgm:pt modelId="{56DE7040-0D1E-4AC9-961E-41C9EB76A897}" type="pres">
      <dgm:prSet presAssocID="{2CFE1468-923D-4751-82B4-19AD7C18FD36}" presName="LevelTwoTextNode" presStyleLbl="node3" presStyleIdx="1" presStyleCnt="6">
        <dgm:presLayoutVars>
          <dgm:chPref val="3"/>
        </dgm:presLayoutVars>
      </dgm:prSet>
      <dgm:spPr/>
    </dgm:pt>
    <dgm:pt modelId="{C2CD1B7F-8139-4C10-8F05-018F3FBE77DF}" type="pres">
      <dgm:prSet presAssocID="{2CFE1468-923D-4751-82B4-19AD7C18FD36}" presName="level3hierChild" presStyleCnt="0"/>
      <dgm:spPr/>
    </dgm:pt>
    <dgm:pt modelId="{0BD564A0-5FA9-433C-ADEE-C37F10405697}" type="pres">
      <dgm:prSet presAssocID="{3CDC9DEF-9677-44E1-94EC-E7A862B16D1F}" presName="conn2-1" presStyleLbl="parChTrans1D3" presStyleIdx="2" presStyleCnt="6"/>
      <dgm:spPr/>
    </dgm:pt>
    <dgm:pt modelId="{C1B082C6-6FD3-42AD-B640-0D4F01715A6C}" type="pres">
      <dgm:prSet presAssocID="{3CDC9DEF-9677-44E1-94EC-E7A862B16D1F}" presName="connTx" presStyleLbl="parChTrans1D3" presStyleIdx="2" presStyleCnt="6"/>
      <dgm:spPr/>
    </dgm:pt>
    <dgm:pt modelId="{B60D1A9E-DD73-47E9-B892-119DCAADA2A2}" type="pres">
      <dgm:prSet presAssocID="{51C60B0B-3D51-441B-ADBB-85A1A89C4568}" presName="root2" presStyleCnt="0"/>
      <dgm:spPr/>
    </dgm:pt>
    <dgm:pt modelId="{CE8A32D7-53A4-419C-A9C6-622A47A69FE1}" type="pres">
      <dgm:prSet presAssocID="{51C60B0B-3D51-441B-ADBB-85A1A89C4568}" presName="LevelTwoTextNode" presStyleLbl="node3" presStyleIdx="2" presStyleCnt="6">
        <dgm:presLayoutVars>
          <dgm:chPref val="3"/>
        </dgm:presLayoutVars>
      </dgm:prSet>
      <dgm:spPr/>
    </dgm:pt>
    <dgm:pt modelId="{B35582D6-C0D3-4B50-A466-5BF4750DE1D5}" type="pres">
      <dgm:prSet presAssocID="{51C60B0B-3D51-441B-ADBB-85A1A89C4568}" presName="level3hierChild" presStyleCnt="0"/>
      <dgm:spPr/>
    </dgm:pt>
    <dgm:pt modelId="{67C5F838-D4C2-4E02-AACC-A3F1FCAADDA5}" type="pres">
      <dgm:prSet presAssocID="{A02C2149-324C-4017-B601-DEFB9F215082}" presName="conn2-1" presStyleLbl="parChTrans1D2" presStyleIdx="1" presStyleCnt="2"/>
      <dgm:spPr/>
    </dgm:pt>
    <dgm:pt modelId="{7A855320-865F-41A2-AB75-73BB3E21AE72}" type="pres">
      <dgm:prSet presAssocID="{A02C2149-324C-4017-B601-DEFB9F215082}" presName="connTx" presStyleLbl="parChTrans1D2" presStyleIdx="1" presStyleCnt="2"/>
      <dgm:spPr/>
    </dgm:pt>
    <dgm:pt modelId="{62EB9BA3-6228-46AD-AF46-74F6463B11AE}" type="pres">
      <dgm:prSet presAssocID="{43B70C1E-73E0-4391-B99D-1A0A5727B953}" presName="root2" presStyleCnt="0"/>
      <dgm:spPr/>
    </dgm:pt>
    <dgm:pt modelId="{6D5F3123-EF7C-4C77-847A-04C5CDE57555}" type="pres">
      <dgm:prSet presAssocID="{43B70C1E-73E0-4391-B99D-1A0A5727B953}" presName="LevelTwoTextNode" presStyleLbl="node2" presStyleIdx="1" presStyleCnt="2">
        <dgm:presLayoutVars>
          <dgm:chPref val="3"/>
        </dgm:presLayoutVars>
      </dgm:prSet>
      <dgm:spPr/>
    </dgm:pt>
    <dgm:pt modelId="{8955EF9B-BCD4-419B-849D-308BC7BFA24C}" type="pres">
      <dgm:prSet presAssocID="{43B70C1E-73E0-4391-B99D-1A0A5727B953}" presName="level3hierChild" presStyleCnt="0"/>
      <dgm:spPr/>
    </dgm:pt>
    <dgm:pt modelId="{67A3CADB-303F-4A09-B279-A1ED8FFA04B9}" type="pres">
      <dgm:prSet presAssocID="{635BDF21-C1A4-4F91-BB8B-9A4F2F24C0AB}" presName="conn2-1" presStyleLbl="parChTrans1D3" presStyleIdx="3" presStyleCnt="6"/>
      <dgm:spPr/>
    </dgm:pt>
    <dgm:pt modelId="{3F2687B0-98BE-4688-A3A6-E722D4FF8CC3}" type="pres">
      <dgm:prSet presAssocID="{635BDF21-C1A4-4F91-BB8B-9A4F2F24C0AB}" presName="connTx" presStyleLbl="parChTrans1D3" presStyleIdx="3" presStyleCnt="6"/>
      <dgm:spPr/>
    </dgm:pt>
    <dgm:pt modelId="{3D1F7806-8970-49CC-B13A-126DBCB761A1}" type="pres">
      <dgm:prSet presAssocID="{FE466AAE-34E2-4CF3-A57A-AE08547CC330}" presName="root2" presStyleCnt="0"/>
      <dgm:spPr/>
    </dgm:pt>
    <dgm:pt modelId="{4967F0F0-691E-4066-8BB0-47F70696F87D}" type="pres">
      <dgm:prSet presAssocID="{FE466AAE-34E2-4CF3-A57A-AE08547CC330}" presName="LevelTwoTextNode" presStyleLbl="node3" presStyleIdx="3" presStyleCnt="6">
        <dgm:presLayoutVars>
          <dgm:chPref val="3"/>
        </dgm:presLayoutVars>
      </dgm:prSet>
      <dgm:spPr/>
    </dgm:pt>
    <dgm:pt modelId="{0B12D0BF-C84C-4062-959A-72F14BF3C871}" type="pres">
      <dgm:prSet presAssocID="{FE466AAE-34E2-4CF3-A57A-AE08547CC330}" presName="level3hierChild" presStyleCnt="0"/>
      <dgm:spPr/>
    </dgm:pt>
    <dgm:pt modelId="{FDBFE885-630C-43DE-82D9-B149172ADFBF}" type="pres">
      <dgm:prSet presAssocID="{5769E09C-0D7B-4EB5-A459-6FA948BFD3F4}" presName="conn2-1" presStyleLbl="parChTrans1D3" presStyleIdx="4" presStyleCnt="6"/>
      <dgm:spPr/>
    </dgm:pt>
    <dgm:pt modelId="{0157D46E-8054-41FA-80B6-BFB184E3306E}" type="pres">
      <dgm:prSet presAssocID="{5769E09C-0D7B-4EB5-A459-6FA948BFD3F4}" presName="connTx" presStyleLbl="parChTrans1D3" presStyleIdx="4" presStyleCnt="6"/>
      <dgm:spPr/>
    </dgm:pt>
    <dgm:pt modelId="{537C060E-1C51-4307-B81D-2D47EDE26427}" type="pres">
      <dgm:prSet presAssocID="{CC3551FA-2BEE-4FE0-B027-4A454540EB3A}" presName="root2" presStyleCnt="0"/>
      <dgm:spPr/>
    </dgm:pt>
    <dgm:pt modelId="{4A7EF965-9DD9-4C7F-85B6-7EE83DE162AC}" type="pres">
      <dgm:prSet presAssocID="{CC3551FA-2BEE-4FE0-B027-4A454540EB3A}" presName="LevelTwoTextNode" presStyleLbl="node3" presStyleIdx="4" presStyleCnt="6">
        <dgm:presLayoutVars>
          <dgm:chPref val="3"/>
        </dgm:presLayoutVars>
      </dgm:prSet>
      <dgm:spPr/>
    </dgm:pt>
    <dgm:pt modelId="{9245F7D6-C9AF-410F-A30D-4758F468B87C}" type="pres">
      <dgm:prSet presAssocID="{CC3551FA-2BEE-4FE0-B027-4A454540EB3A}" presName="level3hierChild" presStyleCnt="0"/>
      <dgm:spPr/>
    </dgm:pt>
    <dgm:pt modelId="{958F6838-0D3F-4621-A981-2430D5BD1653}" type="pres">
      <dgm:prSet presAssocID="{26A26046-61F7-45D1-82CF-CD666ABCECAB}" presName="conn2-1" presStyleLbl="parChTrans1D3" presStyleIdx="5" presStyleCnt="6"/>
      <dgm:spPr/>
    </dgm:pt>
    <dgm:pt modelId="{22E2E980-7402-4C6A-BB8F-5F7243D8480B}" type="pres">
      <dgm:prSet presAssocID="{26A26046-61F7-45D1-82CF-CD666ABCECAB}" presName="connTx" presStyleLbl="parChTrans1D3" presStyleIdx="5" presStyleCnt="6"/>
      <dgm:spPr/>
    </dgm:pt>
    <dgm:pt modelId="{75E70DD5-0505-4E0E-9C5C-D9138A537840}" type="pres">
      <dgm:prSet presAssocID="{AB130ABB-C4E7-43E3-9CF9-65D7F8F33DD6}" presName="root2" presStyleCnt="0"/>
      <dgm:spPr/>
    </dgm:pt>
    <dgm:pt modelId="{34BFCC49-10EB-4E49-8A8F-05124D56B6FD}" type="pres">
      <dgm:prSet presAssocID="{AB130ABB-C4E7-43E3-9CF9-65D7F8F33DD6}" presName="LevelTwoTextNode" presStyleLbl="node3" presStyleIdx="5" presStyleCnt="6">
        <dgm:presLayoutVars>
          <dgm:chPref val="3"/>
        </dgm:presLayoutVars>
      </dgm:prSet>
      <dgm:spPr/>
    </dgm:pt>
    <dgm:pt modelId="{9CA2538A-9AF2-47B1-B894-89D85BF34CBF}" type="pres">
      <dgm:prSet presAssocID="{AB130ABB-C4E7-43E3-9CF9-65D7F8F33DD6}" presName="level3hierChild" presStyleCnt="0"/>
      <dgm:spPr/>
    </dgm:pt>
  </dgm:ptLst>
  <dgm:cxnLst>
    <dgm:cxn modelId="{D6CC1C00-A2FC-4ADB-A3BA-D3C416A05D00}" type="presOf" srcId="{3CDC9DEF-9677-44E1-94EC-E7A862B16D1F}" destId="{0BD564A0-5FA9-433C-ADEE-C37F10405697}" srcOrd="0" destOrd="0" presId="urn:microsoft.com/office/officeart/2008/layout/HorizontalMultiLevelHierarchy"/>
    <dgm:cxn modelId="{8B73E000-8E46-420E-9378-706DF01168AB}" srcId="{8CF6A980-AE09-4CB6-9DA8-240D57B5F7C9}" destId="{43B70C1E-73E0-4391-B99D-1A0A5727B953}" srcOrd="1" destOrd="0" parTransId="{A02C2149-324C-4017-B601-DEFB9F215082}" sibTransId="{5B707F22-5358-4AC0-93A7-EB81B3BFD2FA}"/>
    <dgm:cxn modelId="{D3E4A901-31F6-49D7-916F-33428B43D416}" srcId="{9339E61C-2780-417B-A69C-4EB487A71322}" destId="{8CF6A980-AE09-4CB6-9DA8-240D57B5F7C9}" srcOrd="0" destOrd="0" parTransId="{EC2CFBB5-57C8-4812-BFB9-9356A9DFE6BD}" sibTransId="{1D4EC632-A664-407C-AD96-D642E377A2E6}"/>
    <dgm:cxn modelId="{336CCE0C-5824-444C-8616-979EEF0FE8D4}" srcId="{26162FA5-0630-4507-8B4C-9537A7E09213}" destId="{2CFE1468-923D-4751-82B4-19AD7C18FD36}" srcOrd="1" destOrd="0" parTransId="{E4C298F7-2C62-4F68-9FE7-3512B8B4AAC5}" sibTransId="{376C6FAA-399B-42E5-B308-785278D08007}"/>
    <dgm:cxn modelId="{59AA2B14-E2AB-46B8-9CC8-300D5C8CC61B}" srcId="{43B70C1E-73E0-4391-B99D-1A0A5727B953}" destId="{FE466AAE-34E2-4CF3-A57A-AE08547CC330}" srcOrd="0" destOrd="0" parTransId="{635BDF21-C1A4-4F91-BB8B-9A4F2F24C0AB}" sibTransId="{83769449-ED09-45EC-8882-B736AAD9D61D}"/>
    <dgm:cxn modelId="{A8B01522-57D9-4E59-9B75-2950E0E2223F}" type="presOf" srcId="{635BDF21-C1A4-4F91-BB8B-9A4F2F24C0AB}" destId="{67A3CADB-303F-4A09-B279-A1ED8FFA04B9}" srcOrd="0" destOrd="0" presId="urn:microsoft.com/office/officeart/2008/layout/HorizontalMultiLevelHierarchy"/>
    <dgm:cxn modelId="{CEB8C223-3054-4F8E-AAA1-A798B209CB2D}" type="presOf" srcId="{9339E61C-2780-417B-A69C-4EB487A71322}" destId="{370F6720-17B6-4550-A7F9-C9928B8E6D2B}" srcOrd="0" destOrd="0" presId="urn:microsoft.com/office/officeart/2008/layout/HorizontalMultiLevelHierarchy"/>
    <dgm:cxn modelId="{563BB327-1E40-48EF-9F08-C4F49BB2D8E7}" type="presOf" srcId="{635BDF21-C1A4-4F91-BB8B-9A4F2F24C0AB}" destId="{3F2687B0-98BE-4688-A3A6-E722D4FF8CC3}" srcOrd="1" destOrd="0" presId="urn:microsoft.com/office/officeart/2008/layout/HorizontalMultiLevelHierarchy"/>
    <dgm:cxn modelId="{6021EA2C-7999-4643-845B-458CE5250655}" type="presOf" srcId="{0A0FE076-27B8-4DFD-BD31-241EB68DF69C}" destId="{F2C7E0E9-35B2-4850-A853-54C7D3FAE576}" srcOrd="1" destOrd="0" presId="urn:microsoft.com/office/officeart/2008/layout/HorizontalMultiLevelHierarchy"/>
    <dgm:cxn modelId="{7D703142-BE03-4949-AD25-E1654E13D302}" type="presOf" srcId="{CC3551FA-2BEE-4FE0-B027-4A454540EB3A}" destId="{4A7EF965-9DD9-4C7F-85B6-7EE83DE162AC}" srcOrd="0" destOrd="0" presId="urn:microsoft.com/office/officeart/2008/layout/HorizontalMultiLevelHierarchy"/>
    <dgm:cxn modelId="{9EFE936B-9562-4D80-B5B8-AB57D1355026}" type="presOf" srcId="{E4C298F7-2C62-4F68-9FE7-3512B8B4AAC5}" destId="{4EFFA2A8-F4AE-44AD-B494-B6EAA7491E7E}" srcOrd="1" destOrd="0" presId="urn:microsoft.com/office/officeart/2008/layout/HorizontalMultiLevelHierarchy"/>
    <dgm:cxn modelId="{28B2A44B-8CB8-4453-B31C-1A7466407102}" type="presOf" srcId="{26162FA5-0630-4507-8B4C-9537A7E09213}" destId="{8B67F33B-B7F8-4960-B758-CFF4F418263E}" srcOrd="0" destOrd="0" presId="urn:microsoft.com/office/officeart/2008/layout/HorizontalMultiLevelHierarchy"/>
    <dgm:cxn modelId="{0C470A4C-3D04-480E-A7F4-7CFB139BB951}" srcId="{8CF6A980-AE09-4CB6-9DA8-240D57B5F7C9}" destId="{26162FA5-0630-4507-8B4C-9537A7E09213}" srcOrd="0" destOrd="0" parTransId="{0A0FE076-27B8-4DFD-BD31-241EB68DF69C}" sibTransId="{0438B4C5-E7B2-4E0E-A770-582D6545EE62}"/>
    <dgm:cxn modelId="{45E5DF7A-B549-42B4-B4F2-9121C5E18EB3}" srcId="{43B70C1E-73E0-4391-B99D-1A0A5727B953}" destId="{AB130ABB-C4E7-43E3-9CF9-65D7F8F33DD6}" srcOrd="2" destOrd="0" parTransId="{26A26046-61F7-45D1-82CF-CD666ABCECAB}" sibTransId="{6C267364-E053-4DEB-86B6-C8E0AA3A6C14}"/>
    <dgm:cxn modelId="{9D2B787E-4BED-48C1-A040-A6F9D955E9B3}" type="presOf" srcId="{E4C298F7-2C62-4F68-9FE7-3512B8B4AAC5}" destId="{68A0CAEB-F3CA-40D7-B946-49836EB0CB0B}" srcOrd="0" destOrd="0" presId="urn:microsoft.com/office/officeart/2008/layout/HorizontalMultiLevelHierarchy"/>
    <dgm:cxn modelId="{F4FFD182-A2DB-4801-A169-10B41D296B61}" type="presOf" srcId="{A8C3AFF1-AA16-4AFA-9C53-2E8BD22D0C95}" destId="{66FB09E7-8B11-44CA-8140-8E0D36188368}" srcOrd="0" destOrd="0" presId="urn:microsoft.com/office/officeart/2008/layout/HorizontalMultiLevelHierarchy"/>
    <dgm:cxn modelId="{AA041691-8BE6-49AC-BE4B-39104FAE5176}" srcId="{26162FA5-0630-4507-8B4C-9537A7E09213}" destId="{51C60B0B-3D51-441B-ADBB-85A1A89C4568}" srcOrd="2" destOrd="0" parTransId="{3CDC9DEF-9677-44E1-94EC-E7A862B16D1F}" sibTransId="{0FA09EEA-043E-4CB6-B787-8E57B97FA719}"/>
    <dgm:cxn modelId="{7A523F93-395C-442B-BD0C-80D1DCCF9F7A}" srcId="{26162FA5-0630-4507-8B4C-9537A7E09213}" destId="{A8C3AFF1-AA16-4AFA-9C53-2E8BD22D0C95}" srcOrd="0" destOrd="0" parTransId="{B4C7076A-6971-4370-9E08-5DE89F982690}" sibTransId="{5E45CCA5-0F17-4AE4-A783-1F41A76A5E5C}"/>
    <dgm:cxn modelId="{F8E2549B-A0D6-4A35-B148-3CE440F6F752}" type="presOf" srcId="{26A26046-61F7-45D1-82CF-CD666ABCECAB}" destId="{958F6838-0D3F-4621-A981-2430D5BD1653}" srcOrd="0" destOrd="0" presId="urn:microsoft.com/office/officeart/2008/layout/HorizontalMultiLevelHierarchy"/>
    <dgm:cxn modelId="{1D83459C-1077-4F34-B674-C8C8E79EC662}" type="presOf" srcId="{B4C7076A-6971-4370-9E08-5DE89F982690}" destId="{03B95AB8-2BB1-4B8C-81CC-F5B842EE07A1}" srcOrd="0" destOrd="0" presId="urn:microsoft.com/office/officeart/2008/layout/HorizontalMultiLevelHierarchy"/>
    <dgm:cxn modelId="{ACB5909D-4FB5-4CC2-B8CE-6E27A7B12A00}" type="presOf" srcId="{2CFE1468-923D-4751-82B4-19AD7C18FD36}" destId="{56DE7040-0D1E-4AC9-961E-41C9EB76A897}" srcOrd="0" destOrd="0" presId="urn:microsoft.com/office/officeart/2008/layout/HorizontalMultiLevelHierarchy"/>
    <dgm:cxn modelId="{283E0DA5-7F55-4FC2-AE44-3823C0E8007F}" type="presOf" srcId="{51C60B0B-3D51-441B-ADBB-85A1A89C4568}" destId="{CE8A32D7-53A4-419C-A9C6-622A47A69FE1}" srcOrd="0" destOrd="0" presId="urn:microsoft.com/office/officeart/2008/layout/HorizontalMultiLevelHierarchy"/>
    <dgm:cxn modelId="{176C6BA7-9063-4496-A736-AB6C55BC1B7F}" type="presOf" srcId="{3CDC9DEF-9677-44E1-94EC-E7A862B16D1F}" destId="{C1B082C6-6FD3-42AD-B640-0D4F01715A6C}" srcOrd="1" destOrd="0" presId="urn:microsoft.com/office/officeart/2008/layout/HorizontalMultiLevelHierarchy"/>
    <dgm:cxn modelId="{A32F9DA7-5E15-4CB2-B797-1CA975082474}" type="presOf" srcId="{AB130ABB-C4E7-43E3-9CF9-65D7F8F33DD6}" destId="{34BFCC49-10EB-4E49-8A8F-05124D56B6FD}" srcOrd="0" destOrd="0" presId="urn:microsoft.com/office/officeart/2008/layout/HorizontalMultiLevelHierarchy"/>
    <dgm:cxn modelId="{D2D3E5A9-97D4-4E6F-A0F2-C507ED1A7F84}" type="presOf" srcId="{26A26046-61F7-45D1-82CF-CD666ABCECAB}" destId="{22E2E980-7402-4C6A-BB8F-5F7243D8480B}" srcOrd="1" destOrd="0" presId="urn:microsoft.com/office/officeart/2008/layout/HorizontalMultiLevelHierarchy"/>
    <dgm:cxn modelId="{D56DF4C4-E277-4AFA-84FB-D268BB334B21}" type="presOf" srcId="{43B70C1E-73E0-4391-B99D-1A0A5727B953}" destId="{6D5F3123-EF7C-4C77-847A-04C5CDE57555}" srcOrd="0" destOrd="0" presId="urn:microsoft.com/office/officeart/2008/layout/HorizontalMultiLevelHierarchy"/>
    <dgm:cxn modelId="{2F8AADD1-A3B3-4646-B385-9F7D150430B1}" type="presOf" srcId="{8CF6A980-AE09-4CB6-9DA8-240D57B5F7C9}" destId="{B7E87B1D-6A03-4834-942C-4258E3BFFAC3}" srcOrd="0" destOrd="0" presId="urn:microsoft.com/office/officeart/2008/layout/HorizontalMultiLevelHierarchy"/>
    <dgm:cxn modelId="{F0E132D8-C734-4B2D-ACBE-BC78A69575D5}" srcId="{43B70C1E-73E0-4391-B99D-1A0A5727B953}" destId="{CC3551FA-2BEE-4FE0-B027-4A454540EB3A}" srcOrd="1" destOrd="0" parTransId="{5769E09C-0D7B-4EB5-A459-6FA948BFD3F4}" sibTransId="{497F5E7C-F376-4D31-B8E4-7BB687A1E7F9}"/>
    <dgm:cxn modelId="{0D33ABDB-142F-4AF0-A5D0-6EE2190576D2}" type="presOf" srcId="{5769E09C-0D7B-4EB5-A459-6FA948BFD3F4}" destId="{FDBFE885-630C-43DE-82D9-B149172ADFBF}" srcOrd="0" destOrd="0" presId="urn:microsoft.com/office/officeart/2008/layout/HorizontalMultiLevelHierarchy"/>
    <dgm:cxn modelId="{F67D2EE5-D507-4724-880E-0E3E45A612C4}" type="presOf" srcId="{5769E09C-0D7B-4EB5-A459-6FA948BFD3F4}" destId="{0157D46E-8054-41FA-80B6-BFB184E3306E}" srcOrd="1" destOrd="0" presId="urn:microsoft.com/office/officeart/2008/layout/HorizontalMultiLevelHierarchy"/>
    <dgm:cxn modelId="{2C4CC7E9-DA4C-4D94-B3FA-A85C6F1E1720}" type="presOf" srcId="{A02C2149-324C-4017-B601-DEFB9F215082}" destId="{7A855320-865F-41A2-AB75-73BB3E21AE72}" srcOrd="1" destOrd="0" presId="urn:microsoft.com/office/officeart/2008/layout/HorizontalMultiLevelHierarchy"/>
    <dgm:cxn modelId="{CB1D8FEA-7BCC-49CD-8D88-5AAC1F155B77}" type="presOf" srcId="{0A0FE076-27B8-4DFD-BD31-241EB68DF69C}" destId="{E389EE1C-1B3B-46A4-94D2-E310D165CAD1}" srcOrd="0" destOrd="0" presId="urn:microsoft.com/office/officeart/2008/layout/HorizontalMultiLevelHierarchy"/>
    <dgm:cxn modelId="{A9447FF6-14EB-4FC4-83C5-B735304B1823}" type="presOf" srcId="{A02C2149-324C-4017-B601-DEFB9F215082}" destId="{67C5F838-D4C2-4E02-AACC-A3F1FCAADDA5}" srcOrd="0" destOrd="0" presId="urn:microsoft.com/office/officeart/2008/layout/HorizontalMultiLevelHierarchy"/>
    <dgm:cxn modelId="{EE3912FE-4999-47E7-963D-FE5FA2DF1F5E}" type="presOf" srcId="{B4C7076A-6971-4370-9E08-5DE89F982690}" destId="{1484764D-48EC-4E76-AB60-D6CBC0ADB26C}" srcOrd="1" destOrd="0" presId="urn:microsoft.com/office/officeart/2008/layout/HorizontalMultiLevelHierarchy"/>
    <dgm:cxn modelId="{FE0DD9FE-6A3F-4F80-A6FA-91E1C31697CA}" type="presOf" srcId="{FE466AAE-34E2-4CF3-A57A-AE08547CC330}" destId="{4967F0F0-691E-4066-8BB0-47F70696F87D}" srcOrd="0" destOrd="0" presId="urn:microsoft.com/office/officeart/2008/layout/HorizontalMultiLevelHierarchy"/>
    <dgm:cxn modelId="{9DB10AFE-F2AF-442E-BD0D-1BD6BB5F7EC0}" type="presParOf" srcId="{370F6720-17B6-4550-A7F9-C9928B8E6D2B}" destId="{154A3F4A-42BA-4D12-8097-2B4A293E87E7}" srcOrd="0" destOrd="0" presId="urn:microsoft.com/office/officeart/2008/layout/HorizontalMultiLevelHierarchy"/>
    <dgm:cxn modelId="{1335FE35-FA8D-4942-B244-A2EFE456E22D}" type="presParOf" srcId="{154A3F4A-42BA-4D12-8097-2B4A293E87E7}" destId="{B7E87B1D-6A03-4834-942C-4258E3BFFAC3}" srcOrd="0" destOrd="0" presId="urn:microsoft.com/office/officeart/2008/layout/HorizontalMultiLevelHierarchy"/>
    <dgm:cxn modelId="{4C387F11-4FDB-4969-A250-C5BFB52A6E9F}" type="presParOf" srcId="{154A3F4A-42BA-4D12-8097-2B4A293E87E7}" destId="{3DC9AA00-0049-4A70-9E23-99D48EBA4AEC}" srcOrd="1" destOrd="0" presId="urn:microsoft.com/office/officeart/2008/layout/HorizontalMultiLevelHierarchy"/>
    <dgm:cxn modelId="{AD1D5951-ACF2-4C2D-9E5E-09E802FD4B37}" type="presParOf" srcId="{3DC9AA00-0049-4A70-9E23-99D48EBA4AEC}" destId="{E389EE1C-1B3B-46A4-94D2-E310D165CAD1}" srcOrd="0" destOrd="0" presId="urn:microsoft.com/office/officeart/2008/layout/HorizontalMultiLevelHierarchy"/>
    <dgm:cxn modelId="{E9E18B0E-0FE2-4A64-BDA9-8C8B5D1BDBFD}" type="presParOf" srcId="{E389EE1C-1B3B-46A4-94D2-E310D165CAD1}" destId="{F2C7E0E9-35B2-4850-A853-54C7D3FAE576}" srcOrd="0" destOrd="0" presId="urn:microsoft.com/office/officeart/2008/layout/HorizontalMultiLevelHierarchy"/>
    <dgm:cxn modelId="{AA3E573F-FDF5-42F3-BA10-48A529B0A21E}" type="presParOf" srcId="{3DC9AA00-0049-4A70-9E23-99D48EBA4AEC}" destId="{F8D2F466-846A-42F0-B809-83016BB96EB9}" srcOrd="1" destOrd="0" presId="urn:microsoft.com/office/officeart/2008/layout/HorizontalMultiLevelHierarchy"/>
    <dgm:cxn modelId="{DE0821B8-1D7D-4391-9B36-94D782D61D6D}" type="presParOf" srcId="{F8D2F466-846A-42F0-B809-83016BB96EB9}" destId="{8B67F33B-B7F8-4960-B758-CFF4F418263E}" srcOrd="0" destOrd="0" presId="urn:microsoft.com/office/officeart/2008/layout/HorizontalMultiLevelHierarchy"/>
    <dgm:cxn modelId="{E3CA4A1B-61C1-459F-A303-084896100307}" type="presParOf" srcId="{F8D2F466-846A-42F0-B809-83016BB96EB9}" destId="{FC966FEA-6D0A-45E4-A3A9-7507A77DE13C}" srcOrd="1" destOrd="0" presId="urn:microsoft.com/office/officeart/2008/layout/HorizontalMultiLevelHierarchy"/>
    <dgm:cxn modelId="{8BFC1689-9212-434B-A294-20A6BF15554C}" type="presParOf" srcId="{FC966FEA-6D0A-45E4-A3A9-7507A77DE13C}" destId="{03B95AB8-2BB1-4B8C-81CC-F5B842EE07A1}" srcOrd="0" destOrd="0" presId="urn:microsoft.com/office/officeart/2008/layout/HorizontalMultiLevelHierarchy"/>
    <dgm:cxn modelId="{3B8E0294-00DC-4D55-9F91-EF0DE7EA89F2}" type="presParOf" srcId="{03B95AB8-2BB1-4B8C-81CC-F5B842EE07A1}" destId="{1484764D-48EC-4E76-AB60-D6CBC0ADB26C}" srcOrd="0" destOrd="0" presId="urn:microsoft.com/office/officeart/2008/layout/HorizontalMultiLevelHierarchy"/>
    <dgm:cxn modelId="{4C6A7380-D266-4E6C-B5D0-13D6A7329257}" type="presParOf" srcId="{FC966FEA-6D0A-45E4-A3A9-7507A77DE13C}" destId="{98746E93-6214-4354-8096-889B3713BB1E}" srcOrd="1" destOrd="0" presId="urn:microsoft.com/office/officeart/2008/layout/HorizontalMultiLevelHierarchy"/>
    <dgm:cxn modelId="{F3F42E32-8741-4BA9-8F03-A201A9047859}" type="presParOf" srcId="{98746E93-6214-4354-8096-889B3713BB1E}" destId="{66FB09E7-8B11-44CA-8140-8E0D36188368}" srcOrd="0" destOrd="0" presId="urn:microsoft.com/office/officeart/2008/layout/HorizontalMultiLevelHierarchy"/>
    <dgm:cxn modelId="{019E4EE3-B67E-4C30-91BD-22B0171BD78F}" type="presParOf" srcId="{98746E93-6214-4354-8096-889B3713BB1E}" destId="{D4F1430F-C8A3-477E-A150-FA7CB8B52A55}" srcOrd="1" destOrd="0" presId="urn:microsoft.com/office/officeart/2008/layout/HorizontalMultiLevelHierarchy"/>
    <dgm:cxn modelId="{E159BA20-30DF-453B-98C7-51E4B0B71F6A}" type="presParOf" srcId="{FC966FEA-6D0A-45E4-A3A9-7507A77DE13C}" destId="{68A0CAEB-F3CA-40D7-B946-49836EB0CB0B}" srcOrd="2" destOrd="0" presId="urn:microsoft.com/office/officeart/2008/layout/HorizontalMultiLevelHierarchy"/>
    <dgm:cxn modelId="{9039A9B0-5F7D-4967-ADA4-23A1DDC652F8}" type="presParOf" srcId="{68A0CAEB-F3CA-40D7-B946-49836EB0CB0B}" destId="{4EFFA2A8-F4AE-44AD-B494-B6EAA7491E7E}" srcOrd="0" destOrd="0" presId="urn:microsoft.com/office/officeart/2008/layout/HorizontalMultiLevelHierarchy"/>
    <dgm:cxn modelId="{C7379E9F-289B-4297-BD7C-4A987EF40B01}" type="presParOf" srcId="{FC966FEA-6D0A-45E4-A3A9-7507A77DE13C}" destId="{66B416B1-80A6-4FAF-A279-CEA1D7AA273F}" srcOrd="3" destOrd="0" presId="urn:microsoft.com/office/officeart/2008/layout/HorizontalMultiLevelHierarchy"/>
    <dgm:cxn modelId="{B5842365-561F-465F-AB62-728E9DDBFEFD}" type="presParOf" srcId="{66B416B1-80A6-4FAF-A279-CEA1D7AA273F}" destId="{56DE7040-0D1E-4AC9-961E-41C9EB76A897}" srcOrd="0" destOrd="0" presId="urn:microsoft.com/office/officeart/2008/layout/HorizontalMultiLevelHierarchy"/>
    <dgm:cxn modelId="{B92614BF-32FF-4892-AB94-4C116483B1FC}" type="presParOf" srcId="{66B416B1-80A6-4FAF-A279-CEA1D7AA273F}" destId="{C2CD1B7F-8139-4C10-8F05-018F3FBE77DF}" srcOrd="1" destOrd="0" presId="urn:microsoft.com/office/officeart/2008/layout/HorizontalMultiLevelHierarchy"/>
    <dgm:cxn modelId="{30BA5D33-A655-475F-9870-5BC79AE12C38}" type="presParOf" srcId="{FC966FEA-6D0A-45E4-A3A9-7507A77DE13C}" destId="{0BD564A0-5FA9-433C-ADEE-C37F10405697}" srcOrd="4" destOrd="0" presId="urn:microsoft.com/office/officeart/2008/layout/HorizontalMultiLevelHierarchy"/>
    <dgm:cxn modelId="{74E1E974-164D-435A-AA41-62D2EDE5C68B}" type="presParOf" srcId="{0BD564A0-5FA9-433C-ADEE-C37F10405697}" destId="{C1B082C6-6FD3-42AD-B640-0D4F01715A6C}" srcOrd="0" destOrd="0" presId="urn:microsoft.com/office/officeart/2008/layout/HorizontalMultiLevelHierarchy"/>
    <dgm:cxn modelId="{B898F4A0-6424-4D43-A5DA-F58F293A4B02}" type="presParOf" srcId="{FC966FEA-6D0A-45E4-A3A9-7507A77DE13C}" destId="{B60D1A9E-DD73-47E9-B892-119DCAADA2A2}" srcOrd="5" destOrd="0" presId="urn:microsoft.com/office/officeart/2008/layout/HorizontalMultiLevelHierarchy"/>
    <dgm:cxn modelId="{EF80FB94-50F2-4D44-BCBB-FA00F8E8D81F}" type="presParOf" srcId="{B60D1A9E-DD73-47E9-B892-119DCAADA2A2}" destId="{CE8A32D7-53A4-419C-A9C6-622A47A69FE1}" srcOrd="0" destOrd="0" presId="urn:microsoft.com/office/officeart/2008/layout/HorizontalMultiLevelHierarchy"/>
    <dgm:cxn modelId="{9373573B-63E7-498B-B07A-4AA357AB1AEE}" type="presParOf" srcId="{B60D1A9E-DD73-47E9-B892-119DCAADA2A2}" destId="{B35582D6-C0D3-4B50-A466-5BF4750DE1D5}" srcOrd="1" destOrd="0" presId="urn:microsoft.com/office/officeart/2008/layout/HorizontalMultiLevelHierarchy"/>
    <dgm:cxn modelId="{B75ABCF3-3CB9-4008-8396-43E369E091A9}" type="presParOf" srcId="{3DC9AA00-0049-4A70-9E23-99D48EBA4AEC}" destId="{67C5F838-D4C2-4E02-AACC-A3F1FCAADDA5}" srcOrd="2" destOrd="0" presId="urn:microsoft.com/office/officeart/2008/layout/HorizontalMultiLevelHierarchy"/>
    <dgm:cxn modelId="{2B74F849-408C-43C0-AEB4-F428233D01B9}" type="presParOf" srcId="{67C5F838-D4C2-4E02-AACC-A3F1FCAADDA5}" destId="{7A855320-865F-41A2-AB75-73BB3E21AE72}" srcOrd="0" destOrd="0" presId="urn:microsoft.com/office/officeart/2008/layout/HorizontalMultiLevelHierarchy"/>
    <dgm:cxn modelId="{0974FD30-B280-4A10-9272-F29E2BDB515D}" type="presParOf" srcId="{3DC9AA00-0049-4A70-9E23-99D48EBA4AEC}" destId="{62EB9BA3-6228-46AD-AF46-74F6463B11AE}" srcOrd="3" destOrd="0" presId="urn:microsoft.com/office/officeart/2008/layout/HorizontalMultiLevelHierarchy"/>
    <dgm:cxn modelId="{F14F0078-80A7-43AA-9FCC-0131DCA0621F}" type="presParOf" srcId="{62EB9BA3-6228-46AD-AF46-74F6463B11AE}" destId="{6D5F3123-EF7C-4C77-847A-04C5CDE57555}" srcOrd="0" destOrd="0" presId="urn:microsoft.com/office/officeart/2008/layout/HorizontalMultiLevelHierarchy"/>
    <dgm:cxn modelId="{8DB7C451-BB01-4CD0-A86D-F3444D15D2A0}" type="presParOf" srcId="{62EB9BA3-6228-46AD-AF46-74F6463B11AE}" destId="{8955EF9B-BCD4-419B-849D-308BC7BFA24C}" srcOrd="1" destOrd="0" presId="urn:microsoft.com/office/officeart/2008/layout/HorizontalMultiLevelHierarchy"/>
    <dgm:cxn modelId="{1C73E609-4213-4E9A-91E4-71A351B2308D}" type="presParOf" srcId="{8955EF9B-BCD4-419B-849D-308BC7BFA24C}" destId="{67A3CADB-303F-4A09-B279-A1ED8FFA04B9}" srcOrd="0" destOrd="0" presId="urn:microsoft.com/office/officeart/2008/layout/HorizontalMultiLevelHierarchy"/>
    <dgm:cxn modelId="{6B47DCC0-3C70-4071-A9BF-9950DC197EDA}" type="presParOf" srcId="{67A3CADB-303F-4A09-B279-A1ED8FFA04B9}" destId="{3F2687B0-98BE-4688-A3A6-E722D4FF8CC3}" srcOrd="0" destOrd="0" presId="urn:microsoft.com/office/officeart/2008/layout/HorizontalMultiLevelHierarchy"/>
    <dgm:cxn modelId="{5CE8D28A-8787-400E-82F1-F3A74C340E12}" type="presParOf" srcId="{8955EF9B-BCD4-419B-849D-308BC7BFA24C}" destId="{3D1F7806-8970-49CC-B13A-126DBCB761A1}" srcOrd="1" destOrd="0" presId="urn:microsoft.com/office/officeart/2008/layout/HorizontalMultiLevelHierarchy"/>
    <dgm:cxn modelId="{98B0AADA-9D6E-4FE7-9A3D-2B1599362467}" type="presParOf" srcId="{3D1F7806-8970-49CC-B13A-126DBCB761A1}" destId="{4967F0F0-691E-4066-8BB0-47F70696F87D}" srcOrd="0" destOrd="0" presId="urn:microsoft.com/office/officeart/2008/layout/HorizontalMultiLevelHierarchy"/>
    <dgm:cxn modelId="{AB237374-0D83-45B6-A2B4-FCF33C14C706}" type="presParOf" srcId="{3D1F7806-8970-49CC-B13A-126DBCB761A1}" destId="{0B12D0BF-C84C-4062-959A-72F14BF3C871}" srcOrd="1" destOrd="0" presId="urn:microsoft.com/office/officeart/2008/layout/HorizontalMultiLevelHierarchy"/>
    <dgm:cxn modelId="{4FD91083-C4B0-42FC-A175-5D763651B21B}" type="presParOf" srcId="{8955EF9B-BCD4-419B-849D-308BC7BFA24C}" destId="{FDBFE885-630C-43DE-82D9-B149172ADFBF}" srcOrd="2" destOrd="0" presId="urn:microsoft.com/office/officeart/2008/layout/HorizontalMultiLevelHierarchy"/>
    <dgm:cxn modelId="{ADA4874D-DF82-431D-80A7-ADB3546B59B9}" type="presParOf" srcId="{FDBFE885-630C-43DE-82D9-B149172ADFBF}" destId="{0157D46E-8054-41FA-80B6-BFB184E3306E}" srcOrd="0" destOrd="0" presId="urn:microsoft.com/office/officeart/2008/layout/HorizontalMultiLevelHierarchy"/>
    <dgm:cxn modelId="{AEBD8857-ACFD-428C-9046-107051817EA0}" type="presParOf" srcId="{8955EF9B-BCD4-419B-849D-308BC7BFA24C}" destId="{537C060E-1C51-4307-B81D-2D47EDE26427}" srcOrd="3" destOrd="0" presId="urn:microsoft.com/office/officeart/2008/layout/HorizontalMultiLevelHierarchy"/>
    <dgm:cxn modelId="{ED3EA02E-FEFA-48AB-84F4-6590FD79C283}" type="presParOf" srcId="{537C060E-1C51-4307-B81D-2D47EDE26427}" destId="{4A7EF965-9DD9-4C7F-85B6-7EE83DE162AC}" srcOrd="0" destOrd="0" presId="urn:microsoft.com/office/officeart/2008/layout/HorizontalMultiLevelHierarchy"/>
    <dgm:cxn modelId="{A5281AB1-B504-4A97-B992-AB781F315A71}" type="presParOf" srcId="{537C060E-1C51-4307-B81D-2D47EDE26427}" destId="{9245F7D6-C9AF-410F-A30D-4758F468B87C}" srcOrd="1" destOrd="0" presId="urn:microsoft.com/office/officeart/2008/layout/HorizontalMultiLevelHierarchy"/>
    <dgm:cxn modelId="{F413CA2A-C53F-40EB-985A-F3F449547CE6}" type="presParOf" srcId="{8955EF9B-BCD4-419B-849D-308BC7BFA24C}" destId="{958F6838-0D3F-4621-A981-2430D5BD1653}" srcOrd="4" destOrd="0" presId="urn:microsoft.com/office/officeart/2008/layout/HorizontalMultiLevelHierarchy"/>
    <dgm:cxn modelId="{ACB4192C-44EC-457D-8F5F-41F595424A50}" type="presParOf" srcId="{958F6838-0D3F-4621-A981-2430D5BD1653}" destId="{22E2E980-7402-4C6A-BB8F-5F7243D8480B}" srcOrd="0" destOrd="0" presId="urn:microsoft.com/office/officeart/2008/layout/HorizontalMultiLevelHierarchy"/>
    <dgm:cxn modelId="{29C4EE57-D05F-4248-8EA1-D5AA7DD3DF10}" type="presParOf" srcId="{8955EF9B-BCD4-419B-849D-308BC7BFA24C}" destId="{75E70DD5-0505-4E0E-9C5C-D9138A537840}" srcOrd="5" destOrd="0" presId="urn:microsoft.com/office/officeart/2008/layout/HorizontalMultiLevelHierarchy"/>
    <dgm:cxn modelId="{73AD64A0-2213-4016-87B1-5EEA1154378A}" type="presParOf" srcId="{75E70DD5-0505-4E0E-9C5C-D9138A537840}" destId="{34BFCC49-10EB-4E49-8A8F-05124D56B6FD}" srcOrd="0" destOrd="0" presId="urn:microsoft.com/office/officeart/2008/layout/HorizontalMultiLevelHierarchy"/>
    <dgm:cxn modelId="{DA05D939-042F-4B81-8B50-60C07629AF31}" type="presParOf" srcId="{75E70DD5-0505-4E0E-9C5C-D9138A537840}" destId="{9CA2538A-9AF2-47B1-B894-89D85BF34CBF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068A029-0F8D-48DA-9BC2-69D8F0121FFA}">
      <dsp:nvSpPr>
        <dsp:cNvPr id="0" name=""/>
        <dsp:cNvSpPr/>
      </dsp:nvSpPr>
      <dsp:spPr>
        <a:xfrm>
          <a:off x="0" y="269661"/>
          <a:ext cx="9720978" cy="7862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200" kern="1200" dirty="0"/>
            <a:t>2 approaches of data persistence for SBA server</a:t>
          </a:r>
        </a:p>
      </dsp:txBody>
      <dsp:txXfrm>
        <a:off x="38381" y="308042"/>
        <a:ext cx="9644216" cy="70947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06F7DE-A075-4315-BCE8-F74DB813DD32}">
      <dsp:nvSpPr>
        <dsp:cNvPr id="0" name=""/>
        <dsp:cNvSpPr/>
      </dsp:nvSpPr>
      <dsp:spPr>
        <a:xfrm>
          <a:off x="1082674" y="361334"/>
          <a:ext cx="6830210" cy="6086458"/>
        </a:xfrm>
        <a:prstGeom prst="ellipse">
          <a:avLst/>
        </a:prstGeom>
        <a:solidFill>
          <a:schemeClr val="accent3">
            <a:hueOff val="-18327592"/>
            <a:satOff val="0"/>
            <a:lumOff val="-1901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89901A2-0445-4459-A80F-B69226DFC5F6}">
      <dsp:nvSpPr>
        <dsp:cNvPr id="0" name=""/>
        <dsp:cNvSpPr/>
      </dsp:nvSpPr>
      <dsp:spPr>
        <a:xfrm>
          <a:off x="2505083" y="1552570"/>
          <a:ext cx="4156848" cy="3742149"/>
        </a:xfrm>
        <a:prstGeom prst="ellipse">
          <a:avLst/>
        </a:prstGeom>
        <a:solidFill>
          <a:schemeClr val="accent3">
            <a:hueOff val="-9163796"/>
            <a:satOff val="0"/>
            <a:lumOff val="-950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CFB08D6-8E92-4646-A4C1-6A404C190B9A}">
      <dsp:nvSpPr>
        <dsp:cNvPr id="0" name=""/>
        <dsp:cNvSpPr/>
      </dsp:nvSpPr>
      <dsp:spPr>
        <a:xfrm>
          <a:off x="3800475" y="2667002"/>
          <a:ext cx="1566064" cy="1513286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851D3BD-539E-46E5-B04B-3D8500897696}">
      <dsp:nvSpPr>
        <dsp:cNvPr id="0" name=""/>
        <dsp:cNvSpPr/>
      </dsp:nvSpPr>
      <dsp:spPr>
        <a:xfrm>
          <a:off x="7626744" y="-380400"/>
          <a:ext cx="2282427" cy="13314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35560" rIns="35560" bIns="3556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kern="1200"/>
            <a:t>Unit testing</a:t>
          </a:r>
        </a:p>
      </dsp:txBody>
      <dsp:txXfrm>
        <a:off x="7626744" y="-380400"/>
        <a:ext cx="2282427" cy="1331416"/>
      </dsp:txXfrm>
    </dsp:sp>
    <dsp:sp modelId="{B167DB22-4B89-44EC-BFA5-7192CE0D12BC}">
      <dsp:nvSpPr>
        <dsp:cNvPr id="0" name=""/>
        <dsp:cNvSpPr/>
      </dsp:nvSpPr>
      <dsp:spPr>
        <a:xfrm>
          <a:off x="7056137" y="285307"/>
          <a:ext cx="570606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331DD2B-2ECD-4CAA-A954-1E933D97FD41}">
      <dsp:nvSpPr>
        <dsp:cNvPr id="0" name=""/>
        <dsp:cNvSpPr/>
      </dsp:nvSpPr>
      <dsp:spPr>
        <a:xfrm rot="5400000">
          <a:off x="4249892" y="619682"/>
          <a:ext cx="3137577" cy="2470347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BE58998-61D5-469C-B752-05104A0DF2A2}">
      <dsp:nvSpPr>
        <dsp:cNvPr id="0" name=""/>
        <dsp:cNvSpPr/>
      </dsp:nvSpPr>
      <dsp:spPr>
        <a:xfrm>
          <a:off x="7626744" y="951015"/>
          <a:ext cx="2282427" cy="13314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35560" rIns="35560" bIns="3556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kern="1200"/>
            <a:t>Integration testing</a:t>
          </a:r>
        </a:p>
      </dsp:txBody>
      <dsp:txXfrm>
        <a:off x="7626744" y="951015"/>
        <a:ext cx="2282427" cy="1331416"/>
      </dsp:txXfrm>
    </dsp:sp>
    <dsp:sp modelId="{4158FC6B-2F96-48EB-AD0D-1B503ACF9F1B}">
      <dsp:nvSpPr>
        <dsp:cNvPr id="0" name=""/>
        <dsp:cNvSpPr/>
      </dsp:nvSpPr>
      <dsp:spPr>
        <a:xfrm>
          <a:off x="7056137" y="1616723"/>
          <a:ext cx="570606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FAF971B-16EE-4D7D-8EF8-3E66B85277C9}">
      <dsp:nvSpPr>
        <dsp:cNvPr id="0" name=""/>
        <dsp:cNvSpPr/>
      </dsp:nvSpPr>
      <dsp:spPr>
        <a:xfrm rot="5400000">
          <a:off x="4923361" y="1930329"/>
          <a:ext cx="2444936" cy="1816051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055B307-E439-43E8-9EEC-C3978D8B9582}">
      <dsp:nvSpPr>
        <dsp:cNvPr id="0" name=""/>
        <dsp:cNvSpPr/>
      </dsp:nvSpPr>
      <dsp:spPr>
        <a:xfrm>
          <a:off x="8255416" y="2272911"/>
          <a:ext cx="2282427" cy="13314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35560" rIns="35560" bIns="3556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kern="1200" dirty="0"/>
            <a:t>Automation by QA team</a:t>
          </a:r>
        </a:p>
      </dsp:txBody>
      <dsp:txXfrm>
        <a:off x="8255416" y="2272911"/>
        <a:ext cx="2282427" cy="1331416"/>
      </dsp:txXfrm>
    </dsp:sp>
    <dsp:sp modelId="{6E3AF9A4-2340-4DF0-A728-C4F7AE8975FB}">
      <dsp:nvSpPr>
        <dsp:cNvPr id="0" name=""/>
        <dsp:cNvSpPr/>
      </dsp:nvSpPr>
      <dsp:spPr>
        <a:xfrm>
          <a:off x="8094362" y="2843364"/>
          <a:ext cx="570606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6022470-8809-4D50-BEE7-4AB198F1665A}">
      <dsp:nvSpPr>
        <dsp:cNvPr id="0" name=""/>
        <dsp:cNvSpPr/>
      </dsp:nvSpPr>
      <dsp:spPr>
        <a:xfrm rot="5400000">
          <a:off x="6626366" y="3182754"/>
          <a:ext cx="1746818" cy="1161755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1045A2-505B-44C2-A907-F9F37557F451}">
      <dsp:nvSpPr>
        <dsp:cNvPr id="0" name=""/>
        <dsp:cNvSpPr/>
      </dsp:nvSpPr>
      <dsp:spPr>
        <a:xfrm>
          <a:off x="3779" y="230"/>
          <a:ext cx="10508041" cy="203756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7170" tIns="217170" rIns="217170" bIns="217170" numCol="1" spcCol="1270" anchor="ctr" anchorCtr="0">
          <a:noAutofit/>
        </a:bodyPr>
        <a:lstStyle/>
        <a:p>
          <a:pPr marL="0" lvl="0" indent="0" algn="ctr" defTabSz="2533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5700" kern="1200"/>
            <a:t>Should we cover all these???</a:t>
          </a:r>
        </a:p>
      </dsp:txBody>
      <dsp:txXfrm>
        <a:off x="63457" y="59908"/>
        <a:ext cx="10388685" cy="1918209"/>
      </dsp:txXfrm>
    </dsp:sp>
    <dsp:sp modelId="{E5FAF85C-353A-406A-9381-B1BF301DA504}">
      <dsp:nvSpPr>
        <dsp:cNvPr id="0" name=""/>
        <dsp:cNvSpPr/>
      </dsp:nvSpPr>
      <dsp:spPr>
        <a:xfrm>
          <a:off x="0" y="2313542"/>
          <a:ext cx="3316932" cy="2037565"/>
        </a:xfrm>
        <a:prstGeom prst="roundRect">
          <a:avLst>
            <a:gd name="adj" fmla="val 10000"/>
          </a:avLst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800" kern="1200"/>
            <a:t>Unit testing</a:t>
          </a:r>
        </a:p>
      </dsp:txBody>
      <dsp:txXfrm>
        <a:off x="59678" y="2373220"/>
        <a:ext cx="3197576" cy="1918209"/>
      </dsp:txXfrm>
    </dsp:sp>
    <dsp:sp modelId="{9C2357F3-3275-4275-B996-5357646DE237}">
      <dsp:nvSpPr>
        <dsp:cNvPr id="0" name=""/>
        <dsp:cNvSpPr/>
      </dsp:nvSpPr>
      <dsp:spPr>
        <a:xfrm>
          <a:off x="3599333" y="2313542"/>
          <a:ext cx="3316932" cy="2037565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800" kern="1200"/>
            <a:t>Integration testing</a:t>
          </a:r>
        </a:p>
      </dsp:txBody>
      <dsp:txXfrm>
        <a:off x="3659011" y="2373220"/>
        <a:ext cx="3197576" cy="1918209"/>
      </dsp:txXfrm>
    </dsp:sp>
    <dsp:sp modelId="{B2EE1C2E-D8BB-4D66-940B-658418F3A81B}">
      <dsp:nvSpPr>
        <dsp:cNvPr id="0" name=""/>
        <dsp:cNvSpPr/>
      </dsp:nvSpPr>
      <dsp:spPr>
        <a:xfrm>
          <a:off x="7194888" y="2313542"/>
          <a:ext cx="3316932" cy="2037565"/>
        </a:xfrm>
        <a:prstGeom prst="roundRect">
          <a:avLst>
            <a:gd name="adj" fmla="val 10000"/>
          </a:avLst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800" kern="1200" dirty="0"/>
            <a:t>Automation by QA Team</a:t>
          </a:r>
        </a:p>
      </dsp:txBody>
      <dsp:txXfrm>
        <a:off x="7254566" y="2373220"/>
        <a:ext cx="3197576" cy="191820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58F6838-0D3F-4621-A981-2430D5BD1653}">
      <dsp:nvSpPr>
        <dsp:cNvPr id="0" name=""/>
        <dsp:cNvSpPr/>
      </dsp:nvSpPr>
      <dsp:spPr>
        <a:xfrm>
          <a:off x="6044885" y="4468426"/>
          <a:ext cx="532783" cy="101521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66391" y="0"/>
              </a:lnTo>
              <a:lnTo>
                <a:pt x="266391" y="1015213"/>
              </a:lnTo>
              <a:lnTo>
                <a:pt x="532783" y="1015213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282614" y="4947369"/>
        <a:ext cx="57326" cy="57326"/>
      </dsp:txXfrm>
    </dsp:sp>
    <dsp:sp modelId="{FDBFE885-630C-43DE-82D9-B149172ADFBF}">
      <dsp:nvSpPr>
        <dsp:cNvPr id="0" name=""/>
        <dsp:cNvSpPr/>
      </dsp:nvSpPr>
      <dsp:spPr>
        <a:xfrm>
          <a:off x="6044885" y="4422706"/>
          <a:ext cx="53278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32783" y="45720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297957" y="4455106"/>
        <a:ext cx="26639" cy="26639"/>
      </dsp:txXfrm>
    </dsp:sp>
    <dsp:sp modelId="{67A3CADB-303F-4A09-B279-A1ED8FFA04B9}">
      <dsp:nvSpPr>
        <dsp:cNvPr id="0" name=""/>
        <dsp:cNvSpPr/>
      </dsp:nvSpPr>
      <dsp:spPr>
        <a:xfrm>
          <a:off x="6044885" y="3453213"/>
          <a:ext cx="532783" cy="1015213"/>
        </a:xfrm>
        <a:custGeom>
          <a:avLst/>
          <a:gdLst/>
          <a:ahLst/>
          <a:cxnLst/>
          <a:rect l="0" t="0" r="0" b="0"/>
          <a:pathLst>
            <a:path>
              <a:moveTo>
                <a:pt x="0" y="1015213"/>
              </a:moveTo>
              <a:lnTo>
                <a:pt x="266391" y="1015213"/>
              </a:lnTo>
              <a:lnTo>
                <a:pt x="266391" y="0"/>
              </a:lnTo>
              <a:lnTo>
                <a:pt x="532783" y="0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282614" y="3932156"/>
        <a:ext cx="57326" cy="57326"/>
      </dsp:txXfrm>
    </dsp:sp>
    <dsp:sp modelId="{67C5F838-D4C2-4E02-AACC-A3F1FCAADDA5}">
      <dsp:nvSpPr>
        <dsp:cNvPr id="0" name=""/>
        <dsp:cNvSpPr/>
      </dsp:nvSpPr>
      <dsp:spPr>
        <a:xfrm>
          <a:off x="2848182" y="2945606"/>
          <a:ext cx="532783" cy="152281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66391" y="0"/>
              </a:lnTo>
              <a:lnTo>
                <a:pt x="266391" y="1522819"/>
              </a:lnTo>
              <a:lnTo>
                <a:pt x="532783" y="1522819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074240" y="3666683"/>
        <a:ext cx="80666" cy="80666"/>
      </dsp:txXfrm>
    </dsp:sp>
    <dsp:sp modelId="{0BD564A0-5FA9-433C-ADEE-C37F10405697}">
      <dsp:nvSpPr>
        <dsp:cNvPr id="0" name=""/>
        <dsp:cNvSpPr/>
      </dsp:nvSpPr>
      <dsp:spPr>
        <a:xfrm>
          <a:off x="6044885" y="1422786"/>
          <a:ext cx="532783" cy="101521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66391" y="0"/>
              </a:lnTo>
              <a:lnTo>
                <a:pt x="266391" y="1015213"/>
              </a:lnTo>
              <a:lnTo>
                <a:pt x="532783" y="1015213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282614" y="1901730"/>
        <a:ext cx="57326" cy="57326"/>
      </dsp:txXfrm>
    </dsp:sp>
    <dsp:sp modelId="{68A0CAEB-F3CA-40D7-B946-49836EB0CB0B}">
      <dsp:nvSpPr>
        <dsp:cNvPr id="0" name=""/>
        <dsp:cNvSpPr/>
      </dsp:nvSpPr>
      <dsp:spPr>
        <a:xfrm>
          <a:off x="6044885" y="1377066"/>
          <a:ext cx="53278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32783" y="45720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297957" y="1409467"/>
        <a:ext cx="26639" cy="26639"/>
      </dsp:txXfrm>
    </dsp:sp>
    <dsp:sp modelId="{03B95AB8-2BB1-4B8C-81CC-F5B842EE07A1}">
      <dsp:nvSpPr>
        <dsp:cNvPr id="0" name=""/>
        <dsp:cNvSpPr/>
      </dsp:nvSpPr>
      <dsp:spPr>
        <a:xfrm>
          <a:off x="6044885" y="407573"/>
          <a:ext cx="532783" cy="1015213"/>
        </a:xfrm>
        <a:custGeom>
          <a:avLst/>
          <a:gdLst/>
          <a:ahLst/>
          <a:cxnLst/>
          <a:rect l="0" t="0" r="0" b="0"/>
          <a:pathLst>
            <a:path>
              <a:moveTo>
                <a:pt x="0" y="1015213"/>
              </a:moveTo>
              <a:lnTo>
                <a:pt x="266391" y="1015213"/>
              </a:lnTo>
              <a:lnTo>
                <a:pt x="266391" y="0"/>
              </a:lnTo>
              <a:lnTo>
                <a:pt x="532783" y="0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282614" y="886517"/>
        <a:ext cx="57326" cy="57326"/>
      </dsp:txXfrm>
    </dsp:sp>
    <dsp:sp modelId="{E389EE1C-1B3B-46A4-94D2-E310D165CAD1}">
      <dsp:nvSpPr>
        <dsp:cNvPr id="0" name=""/>
        <dsp:cNvSpPr/>
      </dsp:nvSpPr>
      <dsp:spPr>
        <a:xfrm>
          <a:off x="2848182" y="1422786"/>
          <a:ext cx="532783" cy="1522819"/>
        </a:xfrm>
        <a:custGeom>
          <a:avLst/>
          <a:gdLst/>
          <a:ahLst/>
          <a:cxnLst/>
          <a:rect l="0" t="0" r="0" b="0"/>
          <a:pathLst>
            <a:path>
              <a:moveTo>
                <a:pt x="0" y="1522819"/>
              </a:moveTo>
              <a:lnTo>
                <a:pt x="266391" y="1522819"/>
              </a:lnTo>
              <a:lnTo>
                <a:pt x="266391" y="0"/>
              </a:lnTo>
              <a:lnTo>
                <a:pt x="532783" y="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074240" y="2143863"/>
        <a:ext cx="80666" cy="80666"/>
      </dsp:txXfrm>
    </dsp:sp>
    <dsp:sp modelId="{B7E87B1D-6A03-4834-942C-4258E3BFFAC3}">
      <dsp:nvSpPr>
        <dsp:cNvPr id="0" name=""/>
        <dsp:cNvSpPr/>
      </dsp:nvSpPr>
      <dsp:spPr>
        <a:xfrm rot="16200000">
          <a:off x="304806" y="2539521"/>
          <a:ext cx="4274581" cy="81217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/>
            <a:t>User Auth Service</a:t>
          </a:r>
        </a:p>
      </dsp:txBody>
      <dsp:txXfrm>
        <a:off x="304806" y="2539521"/>
        <a:ext cx="4274581" cy="812170"/>
      </dsp:txXfrm>
    </dsp:sp>
    <dsp:sp modelId="{8B67F33B-B7F8-4960-B758-CFF4F418263E}">
      <dsp:nvSpPr>
        <dsp:cNvPr id="0" name=""/>
        <dsp:cNvSpPr/>
      </dsp:nvSpPr>
      <dsp:spPr>
        <a:xfrm>
          <a:off x="3380966" y="1016701"/>
          <a:ext cx="2663919" cy="81217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User Service</a:t>
          </a:r>
        </a:p>
      </dsp:txBody>
      <dsp:txXfrm>
        <a:off x="3380966" y="1016701"/>
        <a:ext cx="2663919" cy="812170"/>
      </dsp:txXfrm>
    </dsp:sp>
    <dsp:sp modelId="{66FB09E7-8B11-44CA-8140-8E0D36188368}">
      <dsp:nvSpPr>
        <dsp:cNvPr id="0" name=""/>
        <dsp:cNvSpPr/>
      </dsp:nvSpPr>
      <dsp:spPr>
        <a:xfrm>
          <a:off x="6577669" y="1488"/>
          <a:ext cx="2663919" cy="81217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User creation related endpoints</a:t>
          </a:r>
        </a:p>
      </dsp:txBody>
      <dsp:txXfrm>
        <a:off x="6577669" y="1488"/>
        <a:ext cx="2663919" cy="812170"/>
      </dsp:txXfrm>
    </dsp:sp>
    <dsp:sp modelId="{56DE7040-0D1E-4AC9-961E-41C9EB76A897}">
      <dsp:nvSpPr>
        <dsp:cNvPr id="0" name=""/>
        <dsp:cNvSpPr/>
      </dsp:nvSpPr>
      <dsp:spPr>
        <a:xfrm>
          <a:off x="6577669" y="1016701"/>
          <a:ext cx="2663919" cy="81217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Profiles</a:t>
          </a:r>
        </a:p>
      </dsp:txBody>
      <dsp:txXfrm>
        <a:off x="6577669" y="1016701"/>
        <a:ext cx="2663919" cy="812170"/>
      </dsp:txXfrm>
    </dsp:sp>
    <dsp:sp modelId="{CE8A32D7-53A4-419C-A9C6-622A47A69FE1}">
      <dsp:nvSpPr>
        <dsp:cNvPr id="0" name=""/>
        <dsp:cNvSpPr/>
      </dsp:nvSpPr>
      <dsp:spPr>
        <a:xfrm>
          <a:off x="6577669" y="2031914"/>
          <a:ext cx="2663919" cy="81217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Password management</a:t>
          </a:r>
        </a:p>
      </dsp:txBody>
      <dsp:txXfrm>
        <a:off x="6577669" y="2031914"/>
        <a:ext cx="2663919" cy="812170"/>
      </dsp:txXfrm>
    </dsp:sp>
    <dsp:sp modelId="{6D5F3123-EF7C-4C77-847A-04C5CDE57555}">
      <dsp:nvSpPr>
        <dsp:cNvPr id="0" name=""/>
        <dsp:cNvSpPr/>
      </dsp:nvSpPr>
      <dsp:spPr>
        <a:xfrm>
          <a:off x="3380966" y="4062340"/>
          <a:ext cx="2663919" cy="81217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Auth Service</a:t>
          </a:r>
        </a:p>
      </dsp:txBody>
      <dsp:txXfrm>
        <a:off x="3380966" y="4062340"/>
        <a:ext cx="2663919" cy="812170"/>
      </dsp:txXfrm>
    </dsp:sp>
    <dsp:sp modelId="{4967F0F0-691E-4066-8BB0-47F70696F87D}">
      <dsp:nvSpPr>
        <dsp:cNvPr id="0" name=""/>
        <dsp:cNvSpPr/>
      </dsp:nvSpPr>
      <dsp:spPr>
        <a:xfrm>
          <a:off x="6577669" y="3047127"/>
          <a:ext cx="2663919" cy="81217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Auth related when user tries to login</a:t>
          </a:r>
        </a:p>
      </dsp:txBody>
      <dsp:txXfrm>
        <a:off x="6577669" y="3047127"/>
        <a:ext cx="2663919" cy="812170"/>
      </dsp:txXfrm>
    </dsp:sp>
    <dsp:sp modelId="{4A7EF965-9DD9-4C7F-85B6-7EE83DE162AC}">
      <dsp:nvSpPr>
        <dsp:cNvPr id="0" name=""/>
        <dsp:cNvSpPr/>
      </dsp:nvSpPr>
      <dsp:spPr>
        <a:xfrm>
          <a:off x="6577669" y="4062340"/>
          <a:ext cx="2663919" cy="81217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Token generation</a:t>
          </a:r>
        </a:p>
      </dsp:txBody>
      <dsp:txXfrm>
        <a:off x="6577669" y="4062340"/>
        <a:ext cx="2663919" cy="812170"/>
      </dsp:txXfrm>
    </dsp:sp>
    <dsp:sp modelId="{34BFCC49-10EB-4E49-8A8F-05124D56B6FD}">
      <dsp:nvSpPr>
        <dsp:cNvPr id="0" name=""/>
        <dsp:cNvSpPr/>
      </dsp:nvSpPr>
      <dsp:spPr>
        <a:xfrm>
          <a:off x="6577669" y="5077553"/>
          <a:ext cx="2663919" cy="81217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Token storage</a:t>
          </a:r>
        </a:p>
      </dsp:txBody>
      <dsp:txXfrm>
        <a:off x="6577669" y="5077553"/>
        <a:ext cx="2663919" cy="81217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target1">
  <dgm:title val=""/>
  <dgm:desc val=""/>
  <dgm:catLst>
    <dgm:cat type="relationship" pri="25000"/>
    <dgm:cat type="convert" pri="2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hoose name="Name2">
          <dgm:if name="Name3" axis="ch" ptType="node" func="cnt" op="equ" val="0">
            <dgm:constrLst/>
          </dgm:if>
          <dgm:if name="Name4" axis="ch" ptType="node" func="cnt" op="equ" val="1">
            <dgm:constrLst>
              <dgm:constr type="primFontSz" for="des" ptType="node" op="equ" val="65"/>
              <dgm:constr type="w" for="ch" forName="circle1" refType="w" fact="0.6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3125"/>
              <dgm:constr type="r" for="ch" forName="text1" refType="w"/>
              <dgm:constr type="t" for="ch" forName="text1"/>
              <dgm:constr type="l" for="ch" forName="line1" refType="w" fact="0.625"/>
              <dgm:constr type="ctrY" for="ch" forName="line1" refType="ctrY" refFor="ch" refForName="text1"/>
              <dgm:constr type="r" for="ch" forName="line1" refType="l" refFor="ch" refForName="text1"/>
              <dgm:constr type="h" for="ch" forName="line1"/>
              <dgm:constr type="l" for="ch" forName="d1" refType="w" fact="0.3"/>
              <dgm:constr type="b" for="ch" forName="d1" refType="h" fact="0.625"/>
              <dgm:constr type="w" for="ch" forName="d1" refType="w" fact="0.32475"/>
              <dgm:constr type="h" for="ch" forName="d1" refType="h" fact="0.469"/>
            </dgm:constrLst>
          </dgm:if>
          <dgm:if name="Name5" axis="ch" ptType="node" func="cnt" op="equ" val="2">
            <dgm:constrLst>
              <dgm:constr type="primFontSz" for="des" ptType="node" op="equ" val="65"/>
              <dgm:constr type="w" for="ch" forName="circle1" refType="w" fact="0.2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3125"/>
              <dgm:constr type="r" for="ch" forName="text1" refType="w"/>
              <dgm:constr type="t" for="ch" forName="text1"/>
              <dgm:constr type="l" for="ch" forName="line1" refType="w" fact="0.625"/>
              <dgm:constr type="ctrY" for="ch" forName="line1" refType="ctrY" refFor="ch" refForName="text1"/>
              <dgm:constr type="w" for="ch" forName="line1" refType="w" fact="0.075"/>
              <dgm:constr type="h" for="ch" forName="line1"/>
              <dgm:constr type="l" for="ch" forName="d1" refType="w" fact="0.3"/>
              <dgm:constr type="b" for="ch" forName="d1" refType="h" fact="0.625"/>
              <dgm:constr type="w" for="ch" forName="d1" refType="w" fact="0.32475"/>
              <dgm:constr type="h" for="ch" forName="d1" refType="h" fact="0.469"/>
              <dgm:constr type="w" for="ch" forName="circle2" refType="w" fact="0.6"/>
              <dgm:constr type="h" for="ch" forName="circle2" refType="w" refFor="ch" refForName="circle2"/>
              <dgm:constr type="ctrX" for="ch" forName="circle2" refType="w" fact="0.3"/>
              <dgm:constr type="ctrY" for="ch" forName="circle2" refType="h" fact="0.625"/>
              <dgm:constr type="w" for="ch" forName="text2" refType="w" fact="0.3"/>
              <dgm:constr type="h" for="ch" forName="text2" refType="h" fact="0.3125"/>
              <dgm:constr type="r" for="ch" forName="text2" refType="w"/>
              <dgm:constr type="t" for="ch" forName="text2" refType="b" refFor="ch" refForName="text1"/>
              <dgm:constr type="l" for="ch" forName="line2" refType="w" fact="0.625"/>
              <dgm:constr type="ctrY" for="ch" forName="line2" refType="ctrY" refFor="ch" refForName="text2"/>
              <dgm:constr type="w" for="ch" forName="line2" refType="w" fact="0.075"/>
              <dgm:constr type="h" for="ch" forName="line2"/>
              <dgm:constr type="l" for="ch" forName="d2" refType="w" fact="0.44325"/>
              <dgm:constr type="b" for="ch" forName="d2" refType="h" fact="0.7975"/>
              <dgm:constr type="w" for="ch" forName="d2" refType="w" fact="0.1815"/>
              <dgm:constr type="h" for="ch" forName="d2" refType="h" fact="0.3283"/>
            </dgm:constrLst>
          </dgm:if>
          <dgm:if name="Name6" axis="ch" ptType="node" func="cnt" op="equ" val="3">
            <dgm:constrLst>
              <dgm:constr type="primFontSz" for="des" ptType="node" op="equ" val="65"/>
              <dgm:constr type="w" for="ch" forName="circle1" refType="w" fact="0.12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21875"/>
              <dgm:constr type="r" for="ch" forName="text1" refType="w"/>
              <dgm:constr type="t" for="ch" forName="text1"/>
              <dgm:constr type="l" for="ch" forName="line1" refType="w" fact="0.625"/>
              <dgm:constr type="ctrY" for="ch" forName="line1" refType="ctrY" refFor="ch" refForName="text1"/>
              <dgm:constr type="w" for="ch" forName="line1" refType="w" fact="0.075"/>
              <dgm:constr type="h" for="ch" forName="line1"/>
              <dgm:constr type="l" for="ch" forName="d1" refType="w" fact="0.3"/>
              <dgm:constr type="b" for="ch" forName="d1" refType="h" fact="0.625"/>
              <dgm:constr type="w" for="ch" forName="d1" refType="w" fact="0.3247"/>
              <dgm:constr type="h" for="ch" forName="d1" refType="h" fact="0.5155"/>
              <dgm:constr type="w" for="ch" forName="circle2" refType="w" fact="0.36"/>
              <dgm:constr type="h" for="ch" forName="circle2" refType="w" refFor="ch" refForName="circle2"/>
              <dgm:constr type="ctrX" for="ch" forName="circle2" refType="w" fact="0.3"/>
              <dgm:constr type="ctrY" for="ch" forName="circle2" refType="h" fact="0.625"/>
              <dgm:constr type="w" for="ch" forName="text2" refType="w" fact="0.3"/>
              <dgm:constr type="h" for="ch" forName="text2" refType="h" fact="0.21875"/>
              <dgm:constr type="r" for="ch" forName="text2" refType="w"/>
              <dgm:constr type="t" for="ch" forName="text2" refType="b" refFor="ch" refForName="text1"/>
              <dgm:constr type="l" for="ch" forName="line2" refType="w" fact="0.625"/>
              <dgm:constr type="ctrY" for="ch" forName="line2" refType="ctrY" refFor="ch" refForName="text2"/>
              <dgm:constr type="w" for="ch" forName="line2" refType="w" fact="0.075"/>
              <dgm:constr type="h" for="ch" forName="line2"/>
              <dgm:constr type="l" for="ch" forName="d2" refType="w" fact="0.386"/>
              <dgm:constr type="b" for="ch" forName="d2" refType="h" fact="0.72969"/>
              <dgm:constr type="w" for="ch" forName="d2" refType="w" fact="0.2387"/>
              <dgm:constr type="h" for="ch" forName="d2" refType="h" fact="0.4017"/>
              <dgm:constr type="w" for="ch" forName="circle3" refType="w" fact="0.6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21875"/>
              <dgm:constr type="r" for="ch" forName="text3" refType="w"/>
              <dgm:constr type="t" for="ch" forName="text3" refType="b" refFor="ch" refForName="text2"/>
              <dgm:constr type="l" for="ch" forName="line3" refType="w" fact="0.625"/>
              <dgm:constr type="ctrY" for="ch" forName="line3" refType="ctrY" refFor="ch" refForName="text3"/>
              <dgm:constr type="w" for="ch" forName="line3" refType="w" fact="0.075"/>
              <dgm:constr type="h" for="ch" forName="line3"/>
              <dgm:constr type="l" for="ch" forName="d3" refType="w" fact="0.47175"/>
              <dgm:constr type="b" for="ch" forName="d3" refType="h" fact="0.83375"/>
              <dgm:constr type="w" for="ch" forName="d3" refType="w" fact="0.1527"/>
              <dgm:constr type="h" for="ch" forName="d3" refType="h" fact="0.287"/>
            </dgm:constrLst>
          </dgm:if>
          <dgm:if name="Name7" axis="ch" ptType="node" func="cnt" op="equ" val="4">
            <dgm:constrLst>
              <dgm:constr type="primFontSz" for="des" ptType="node" op="equ" val="65"/>
              <dgm:constr type="w" for="ch" forName="circle1" refType="w" fact="0.0857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17938"/>
              <dgm:constr type="r" for="ch" forName="text1" refType="w"/>
              <dgm:constr type="t" for="ch" forName="text1"/>
              <dgm:constr type="l" for="ch" forName="line1" refType="w" fact="0.625"/>
              <dgm:constr type="ctrY" for="ch" forName="line1" refType="ctrY" refFor="ch" refForName="text1"/>
              <dgm:constr type="w" for="ch" forName="line1" refType="w" fact="0.075"/>
              <dgm:constr type="h" for="ch" forName="line1"/>
              <dgm:constr type="l" for="ch" forName="d1" refType="w" fact="0.295"/>
              <dgm:constr type="b" for="ch" forName="d1" refType="h" fact="0.62"/>
              <dgm:constr type="w" for="ch" forName="d1" refType="w" fact="0.33"/>
              <dgm:constr type="h" for="ch" forName="d1" refType="h" fact="0.53"/>
              <dgm:constr type="w" for="ch" forName="circle2" refType="w" fact="0.2571"/>
              <dgm:constr type="h" for="ch" forName="circle2" refType="w" refFor="ch" refForName="circle2"/>
              <dgm:constr type="ctrX" for="ch" forName="circle2" refType="w" fact="0.3"/>
              <dgm:constr type="ctrY" for="ch" forName="circle2" refType="h" fact="0.625"/>
              <dgm:constr type="w" for="ch" forName="text2" refType="w" fact="0.3"/>
              <dgm:constr type="h" for="ch" forName="text2" refType="h" fact="0.17938"/>
              <dgm:constr type="r" for="ch" forName="text2" refType="w"/>
              <dgm:constr type="t" for="ch" forName="text2" refType="b" refFor="ch" refForName="text1"/>
              <dgm:constr type="l" for="ch" forName="line2" refType="w" fact="0.625"/>
              <dgm:constr type="ctrY" for="ch" forName="line2" refType="ctrY" refFor="ch" refForName="text2"/>
              <dgm:constr type="w" for="ch" forName="line2" refType="w" fact="0.075"/>
              <dgm:constr type="h" for="ch" forName="line2"/>
              <dgm:constr type="l" for="ch" forName="d2" refType="w" fact="0.36625"/>
              <dgm:constr type="b" for="ch" forName="d2" refType="h" fact="0.70438"/>
              <dgm:constr type="w" for="ch" forName="d2" refType="w" fact="0.2585"/>
              <dgm:constr type="h" for="ch" forName="d2" refType="h" fact="0.43525"/>
              <dgm:constr type="w" for="ch" forName="circle3" refType="w" fact="0.4285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17938"/>
              <dgm:constr type="r" for="ch" forName="text3" refType="w"/>
              <dgm:constr type="t" for="ch" forName="text3" refType="b" refFor="ch" refForName="text2"/>
              <dgm:constr type="l" for="ch" forName="line3" refType="w" fact="0.625"/>
              <dgm:constr type="ctrY" for="ch" forName="line3" refType="ctrY" refFor="ch" refForName="text3"/>
              <dgm:constr type="w" for="ch" forName="line3" refType="w" fact="0.075"/>
              <dgm:constr type="h" for="ch" forName="line3"/>
              <dgm:constr type="l" for="ch" forName="d3" refType="w" fact="0.4255"/>
              <dgm:constr type="b" for="ch" forName="d3" refType="h" fact="0.78031"/>
              <dgm:constr type="w" for="ch" forName="d3" refType="w" fact="0.1995"/>
              <dgm:constr type="h" for="ch" forName="d3" refType="h" fact="0.332"/>
              <dgm:constr type="w" for="ch" forName="circle4" refType="w" fact="0.6"/>
              <dgm:constr type="h" for="ch" forName="circle4" refType="w" refFor="ch" refForName="circle4"/>
              <dgm:constr type="ctrX" for="ch" forName="circle4" refType="ctrX" refFor="ch" refForName="circle1"/>
              <dgm:constr type="ctrY" for="ch" forName="circle4" refType="ctrY" refFor="ch" refForName="circle1"/>
              <dgm:constr type="w" for="ch" forName="text4" refType="w" fact="0.3"/>
              <dgm:constr type="h" for="ch" forName="text4" refType="h" fact="0.17938"/>
              <dgm:constr type="r" for="ch" forName="text4" refType="w"/>
              <dgm:constr type="t" for="ch" forName="text4" refType="b" refFor="ch" refForName="text3"/>
              <dgm:constr type="l" for="ch" forName="line4" refType="w" fact="0.625"/>
              <dgm:constr type="ctrY" for="ch" forName="line4" refType="ctrY" refFor="ch" refForName="text4"/>
              <dgm:constr type="w" for="ch" forName="line4" refType="w" fact="0.075"/>
              <dgm:constr type="h" for="ch" forName="line4"/>
              <dgm:constr type="l" for="ch" forName="d4" refType="w" fact="0.48525"/>
              <dgm:constr type="b" for="ch" forName="d4" refType="h" fact="0.85594"/>
              <dgm:constr type="w" for="ch" forName="d4" refType="w" fact="0.1394"/>
              <dgm:constr type="h" for="ch" forName="d4" refType="h" fact="0.2282"/>
            </dgm:constrLst>
          </dgm:if>
          <dgm:if name="Name8" axis="ch" ptType="node" func="cnt" op="gte" val="5">
            <dgm:constrLst>
              <dgm:constr type="primFontSz" for="des" ptType="node" op="equ" val="65"/>
              <dgm:constr type="w" for="ch" forName="circle1" refType="w" fact="0.0667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1324"/>
              <dgm:constr type="r" for="ch" forName="text1" refType="w"/>
              <dgm:constr type="ctrY" for="ch" forName="text1" refType="h" fact="0.13"/>
              <dgm:constr type="l" for="ch" forName="line1" refType="w" fact="0.625"/>
              <dgm:constr type="ctrY" for="ch" forName="line1" refType="ctrY" refFor="ch" refForName="text1"/>
              <dgm:constr type="w" for="ch" forName="line1" refType="w" fact="0.075"/>
              <dgm:constr type="h" for="ch" forName="line1"/>
              <dgm:constr type="l" for="ch" forName="d1" refType="w" fact="0.3"/>
              <dgm:constr type="b" for="ch" forName="d1" refType="h" fact="0.625"/>
              <dgm:constr type="w" for="ch" forName="d1" refType="w" fact="0.3245"/>
              <dgm:constr type="h" for="ch" forName="d1" refType="h" fact="0.495"/>
              <dgm:constr type="w" for="ch" forName="circle2" refType="w" fact="0.2"/>
              <dgm:constr type="h" for="ch" forName="circle2" refType="w" refFor="ch" refForName="circle2"/>
              <dgm:constr type="ctrX" for="ch" forName="circle2" refType="w" fact="0.3"/>
              <dgm:constr type="ctrY" for="ch" forName="circle2" refType="h" fact="0.625"/>
              <dgm:constr type="w" for="ch" forName="text2" refType="w" fact="0.3"/>
              <dgm:constr type="h" for="ch" forName="text2" refType="h" fact="0.1324"/>
              <dgm:constr type="r" for="ch" forName="text2" refType="w"/>
              <dgm:constr type="ctrY" for="ch" forName="text2" refType="h" fact="0.27"/>
              <dgm:constr type="l" for="ch" forName="line2" refType="w" fact="0.625"/>
              <dgm:constr type="ctrY" for="ch" forName="line2" refType="ctrY" refFor="ch" refForName="text2"/>
              <dgm:constr type="w" for="ch" forName="line2" refType="w" fact="0.075"/>
              <dgm:constr type="h" for="ch" forName="line2"/>
              <dgm:constr type="l" for="ch" forName="d2" refType="w" fact="0.3498"/>
              <dgm:constr type="b" for="ch" forName="d2" refType="h" fact="0.682"/>
              <dgm:constr type="w" for="ch" forName="d2" refType="w" fact="0.275"/>
              <dgm:constr type="h" for="ch" forName="d2" refType="h" fact="0.41215"/>
              <dgm:constr type="w" for="ch" forName="circle3" refType="w" fact="0.3334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1324"/>
              <dgm:constr type="r" for="ch" forName="text3" refType="w"/>
              <dgm:constr type="ctrY" for="ch" forName="text3" refType="h" fact="0.41"/>
              <dgm:constr type="l" for="ch" forName="line3" refType="w" fact="0.625"/>
              <dgm:constr type="ctrY" for="ch" forName="line3" refType="ctrY" refFor="ch" refForName="text3"/>
              <dgm:constr type="w" for="ch" forName="line3" refType="w" fact="0.075"/>
              <dgm:constr type="h" for="ch" forName="line3"/>
              <dgm:constr type="l" for="ch" forName="d3" refType="w" fact="0.394"/>
              <dgm:constr type="b" for="ch" forName="d3" refType="h" fact="0.735"/>
              <dgm:constr type="w" for="ch" forName="d3" refType="w" fact="0.231"/>
              <dgm:constr type="h" for="ch" forName="d3" refType="h" fact="0.325"/>
              <dgm:constr type="w" for="ch" forName="circle4" refType="w" fact="0.4667"/>
              <dgm:constr type="h" for="ch" forName="circle4" refType="w" refFor="ch" refForName="circle4"/>
              <dgm:constr type="ctrX" for="ch" forName="circle4" refType="ctrX" refFor="ch" refForName="circle1"/>
              <dgm:constr type="ctrY" for="ch" forName="circle4" refType="ctrY" refFor="ch" refForName="circle1"/>
              <dgm:constr type="w" for="ch" forName="text4" refType="w" fact="0.3"/>
              <dgm:constr type="h" for="ch" forName="text4" refType="h" fact="0.1324"/>
              <dgm:constr type="r" for="ch" forName="text4" refType="w"/>
              <dgm:constr type="ctrY" for="ch" forName="text4" refType="h" fact="0.547"/>
              <dgm:constr type="l" for="ch" forName="line4" refType="w" fact="0.625"/>
              <dgm:constr type="ctrY" for="ch" forName="line4" refType="ctrY" refFor="ch" refForName="text4"/>
              <dgm:constr type="w" for="ch" forName="line4" refType="w" fact="0.075"/>
              <dgm:constr type="h" for="ch" forName="line4"/>
              <dgm:constr type="l" for="ch" forName="d4" refType="w" fact="0.446"/>
              <dgm:constr type="b" for="ch" forName="d4" refType="h" fact="0.795"/>
              <dgm:constr type="w" for="ch" forName="d4" refType="w" fact="0.179"/>
              <dgm:constr type="h" for="ch" forName="d4" refType="h" fact="0.248"/>
              <dgm:constr type="w" for="ch" forName="circle5" refType="w" fact="0.6"/>
              <dgm:constr type="h" for="ch" forName="circle5" refType="w" refFor="ch" refForName="circle5"/>
              <dgm:constr type="ctrX" for="ch" forName="circle5" refType="ctrX" refFor="ch" refForName="circle1"/>
              <dgm:constr type="ctrY" for="ch" forName="circle5" refType="ctrY" refFor="ch" refForName="circle1"/>
              <dgm:constr type="w" for="ch" forName="text5" refType="w" fact="0.3"/>
              <dgm:constr type="h" for="ch" forName="text5" refType="h" fact="0.1324"/>
              <dgm:constr type="r" for="ch" forName="text5" refType="w"/>
              <dgm:constr type="ctrY" for="ch" forName="text5" refType="h" fact="0.68"/>
              <dgm:constr type="l" for="ch" forName="line5" refType="w" fact="0.625"/>
              <dgm:constr type="ctrY" for="ch" forName="line5" refType="ctrY" refFor="ch" refForName="text5"/>
              <dgm:constr type="w" for="ch" forName="line5" refType="w" fact="0.075"/>
              <dgm:constr type="h" for="ch" forName="line5"/>
              <dgm:constr type="l" for="ch" forName="d5" refType="w" fact="0.495"/>
              <dgm:constr type="b" for="ch" forName="d5" refType="h" fact="0.855"/>
              <dgm:constr type="w" for="ch" forName="d5" refType="w" fact="0.13"/>
              <dgm:constr type="h" for="ch" forName="d5" refType="h" fact="0.175"/>
            </dgm:constrLst>
          </dgm:if>
          <dgm:else name="Name9"/>
        </dgm:choose>
      </dgm:if>
      <dgm:else name="Name10">
        <dgm:choose name="Name11">
          <dgm:if name="Name12" axis="ch" ptType="node" func="cnt" op="equ" val="0">
            <dgm:constrLst/>
          </dgm:if>
          <dgm:if name="Name13" axis="ch" ptType="node" func="cnt" op="equ" val="1">
            <dgm:constrLst>
              <dgm:constr type="primFontSz" for="des" ptType="node" op="equ" val="65"/>
              <dgm:constr type="w" for="ch" forName="circle1" refType="w" fact="0.6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3125"/>
              <dgm:constr type="l" for="ch" forName="text1"/>
              <dgm:constr type="t" for="ch" forName="text1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"/>
              <dgm:constr type="b" for="ch" forName="d1" refType="h" fact="0.625"/>
              <dgm:constr type="w" for="ch" forName="d1" refType="w" fact="0.32475"/>
              <dgm:constr type="h" for="ch" forName="d1" refType="h" fact="0.469"/>
            </dgm:constrLst>
          </dgm:if>
          <dgm:if name="Name14" axis="ch" ptType="node" func="cnt" op="equ" val="2">
            <dgm:constrLst>
              <dgm:constr type="primFontSz" for="des" ptType="node" op="equ" val="65"/>
              <dgm:constr type="w" for="ch" forName="circle1" refType="w" fact="0.2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3125"/>
              <dgm:constr type="l" for="ch" forName="text1"/>
              <dgm:constr type="t" for="ch" forName="text1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"/>
              <dgm:constr type="b" for="ch" forName="d1" refType="h" fact="0.625"/>
              <dgm:constr type="w" for="ch" forName="d1" refType="w" fact="0.32475"/>
              <dgm:constr type="h" for="ch" forName="d1" refType="h" fact="0.469"/>
              <dgm:constr type="w" for="ch" forName="circle2" refType="w" fact="0.6"/>
              <dgm:constr type="h" for="ch" forName="circle2" refType="w" refFor="ch" refForName="circle2"/>
              <dgm:constr type="ctrX" for="ch" forName="circle2" refType="w" fact="0.7"/>
              <dgm:constr type="ctrY" for="ch" forName="circle2" refType="h" fact="0.625"/>
              <dgm:constr type="w" for="ch" forName="text2" refType="w" fact="0.3"/>
              <dgm:constr type="h" for="ch" forName="text2" refType="h" fact="0.3125"/>
              <dgm:constr type="l" for="ch" forName="text2"/>
              <dgm:constr type="t" for="ch" forName="text2" refType="b" refFor="ch" refForName="text1"/>
              <dgm:constr type="l" for="ch" forName="line2" refType="r" refFor="ch" refForName="text2"/>
              <dgm:constr type="ctrY" for="ch" forName="line2" refType="ctrY" refFor="ch" refForName="text2"/>
              <dgm:constr type="r" for="ch" forName="line2" refType="w" fact="0.375"/>
              <dgm:constr type="h" for="ch" forName="line2"/>
              <dgm:constr type="r" for="ch" forName="d2" refType="w" fact="0.55675"/>
              <dgm:constr type="b" for="ch" forName="d2" refType="h" fact="0.7975"/>
              <dgm:constr type="w" for="ch" forName="d2" refType="w" fact="0.1815"/>
              <dgm:constr type="h" for="ch" forName="d2" refType="h" fact="0.3283"/>
            </dgm:constrLst>
          </dgm:if>
          <dgm:if name="Name15" axis="ch" ptType="node" func="cnt" op="equ" val="3">
            <dgm:constrLst>
              <dgm:constr type="primFontSz" for="des" ptType="node" op="equ" val="65"/>
              <dgm:constr type="w" for="ch" forName="circle1" refType="w" fact="0.12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21875"/>
              <dgm:constr type="l" for="ch" forName="text1"/>
              <dgm:constr type="t" for="ch" forName="text1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"/>
              <dgm:constr type="b" for="ch" forName="d1" refType="h" fact="0.625"/>
              <dgm:constr type="w" for="ch" forName="d1" refType="w" fact="0.3247"/>
              <dgm:constr type="h" for="ch" forName="d1" refType="h" fact="0.5155"/>
              <dgm:constr type="w" for="ch" forName="circle2" refType="w" fact="0.36"/>
              <dgm:constr type="h" for="ch" forName="circle2" refType="w" refFor="ch" refForName="circle2"/>
              <dgm:constr type="ctrX" for="ch" forName="circle2" refType="w" fact="0.7"/>
              <dgm:constr type="ctrY" for="ch" forName="circle2" refType="h" fact="0.625"/>
              <dgm:constr type="w" for="ch" forName="text2" refType="w" fact="0.3"/>
              <dgm:constr type="h" for="ch" forName="text2" refType="h" fact="0.21875"/>
              <dgm:constr type="l" for="ch" forName="text2"/>
              <dgm:constr type="t" for="ch" forName="text2" refType="b" refFor="ch" refForName="text1"/>
              <dgm:constr type="l" for="ch" forName="line2" refType="r" refFor="ch" refForName="text2"/>
              <dgm:constr type="ctrY" for="ch" forName="line2" refType="ctrY" refFor="ch" refForName="text2"/>
              <dgm:constr type="r" for="ch" forName="line2" refType="w" fact="0.375"/>
              <dgm:constr type="h" for="ch" forName="line2"/>
              <dgm:constr type="r" for="ch" forName="d2" refType="w" fact="0.614"/>
              <dgm:constr type="b" for="ch" forName="d2" refType="h" fact="0.72969"/>
              <dgm:constr type="w" for="ch" forName="d2" refType="w" fact="0.2387"/>
              <dgm:constr type="h" for="ch" forName="d2" refType="h" fact="0.4017"/>
              <dgm:constr type="w" for="ch" forName="circle3" refType="w" fact="0.6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21875"/>
              <dgm:constr type="l" for="ch" forName="text3"/>
              <dgm:constr type="t" for="ch" forName="text3" refType="b" refFor="ch" refForName="text2"/>
              <dgm:constr type="l" for="ch" forName="line3" refType="r" refFor="ch" refForName="text3"/>
              <dgm:constr type="ctrY" for="ch" forName="line3" refType="ctrY" refFor="ch" refForName="text3"/>
              <dgm:constr type="r" for="ch" forName="line3" refType="w" fact="0.375"/>
              <dgm:constr type="h" for="ch" forName="line3"/>
              <dgm:constr type="r" for="ch" forName="d3" refType="w" fact="0.52825"/>
              <dgm:constr type="b" for="ch" forName="d3" refType="h" fact="0.83375"/>
              <dgm:constr type="w" for="ch" forName="d3" refType="w" fact="0.1527"/>
              <dgm:constr type="h" for="ch" forName="d3" refType="h" fact="0.287"/>
            </dgm:constrLst>
          </dgm:if>
          <dgm:if name="Name16" axis="ch" ptType="node" func="cnt" op="equ" val="4">
            <dgm:constrLst>
              <dgm:constr type="primFontSz" for="des" ptType="node" op="equ" val="65"/>
              <dgm:constr type="w" for="ch" forName="circle1" refType="w" fact="0.0857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17938"/>
              <dgm:constr type="l" for="ch" forName="text1"/>
              <dgm:constr type="t" for="ch" forName="text1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05"/>
              <dgm:constr type="b" for="ch" forName="d1" refType="h" fact="0.62"/>
              <dgm:constr type="w" for="ch" forName="d1" refType="w" fact="0.33"/>
              <dgm:constr type="h" for="ch" forName="d1" refType="h" fact="0.53"/>
              <dgm:constr type="w" for="ch" forName="circle2" refType="w" fact="0.2571"/>
              <dgm:constr type="h" for="ch" forName="circle2" refType="w" refFor="ch" refForName="circle2"/>
              <dgm:constr type="ctrX" for="ch" forName="circle2" refType="w" fact="0.7"/>
              <dgm:constr type="ctrY" for="ch" forName="circle2" refType="h" fact="0.625"/>
              <dgm:constr type="w" for="ch" forName="text2" refType="w" fact="0.3"/>
              <dgm:constr type="h" for="ch" forName="text2" refType="h" fact="0.17938"/>
              <dgm:constr type="l" for="ch" forName="text2"/>
              <dgm:constr type="t" for="ch" forName="text2" refType="b" refFor="ch" refForName="text1"/>
              <dgm:constr type="l" for="ch" forName="line2" refType="r" refFor="ch" refForName="text2"/>
              <dgm:constr type="ctrY" for="ch" forName="line2" refType="ctrY" refFor="ch" refForName="text2"/>
              <dgm:constr type="r" for="ch" forName="line2" refType="w" fact="0.375"/>
              <dgm:constr type="h" for="ch" forName="line2"/>
              <dgm:constr type="r" for="ch" forName="d2" refType="w" fact="0.63375"/>
              <dgm:constr type="b" for="ch" forName="d2" refType="h" fact="0.70438"/>
              <dgm:constr type="w" for="ch" forName="d2" refType="w" fact="0.2585"/>
              <dgm:constr type="h" for="ch" forName="d2" refType="h" fact="0.43525"/>
              <dgm:constr type="w" for="ch" forName="circle3" refType="w" fact="0.4285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17938"/>
              <dgm:constr type="l" for="ch" forName="text3"/>
              <dgm:constr type="t" for="ch" forName="text3" refType="b" refFor="ch" refForName="text2"/>
              <dgm:constr type="l" for="ch" forName="line3" refType="r" refFor="ch" refForName="text3"/>
              <dgm:constr type="ctrY" for="ch" forName="line3" refType="ctrY" refFor="ch" refForName="text3"/>
              <dgm:constr type="r" for="ch" forName="line3" refType="w" fact="0.375"/>
              <dgm:constr type="h" for="ch" forName="line3"/>
              <dgm:constr type="r" for="ch" forName="d3" refType="w" fact="0.5745"/>
              <dgm:constr type="b" for="ch" forName="d3" refType="h" fact="0.78031"/>
              <dgm:constr type="w" for="ch" forName="d3" refType="w" fact="0.1995"/>
              <dgm:constr type="h" for="ch" forName="d3" refType="h" fact="0.332"/>
              <dgm:constr type="w" for="ch" forName="circle4" refType="w" fact="0.6"/>
              <dgm:constr type="h" for="ch" forName="circle4" refType="w" refFor="ch" refForName="circle4"/>
              <dgm:constr type="ctrX" for="ch" forName="circle4" refType="ctrX" refFor="ch" refForName="circle1"/>
              <dgm:constr type="ctrY" for="ch" forName="circle4" refType="ctrY" refFor="ch" refForName="circle1"/>
              <dgm:constr type="w" for="ch" forName="text4" refType="w" fact="0.3"/>
              <dgm:constr type="h" for="ch" forName="text4" refType="h" fact="0.17938"/>
              <dgm:constr type="l" for="ch" forName="text4"/>
              <dgm:constr type="t" for="ch" forName="text4" refType="b" refFor="ch" refForName="text3"/>
              <dgm:constr type="l" for="ch" forName="line4" refType="r" refFor="ch" refForName="text4"/>
              <dgm:constr type="ctrY" for="ch" forName="line4" refType="ctrY" refFor="ch" refForName="text4"/>
              <dgm:constr type="r" for="ch" forName="line4" refType="w" fact="0.375"/>
              <dgm:constr type="h" for="ch" forName="line4"/>
              <dgm:constr type="r" for="ch" forName="d4" refType="w" fact="0.51475"/>
              <dgm:constr type="b" for="ch" forName="d4" refType="h" fact="0.85594"/>
              <dgm:constr type="w" for="ch" forName="d4" refType="w" fact="0.1394"/>
              <dgm:constr type="h" for="ch" forName="d4" refType="h" fact="0.2282"/>
            </dgm:constrLst>
          </dgm:if>
          <dgm:if name="Name17" axis="ch" ptType="node" func="cnt" op="gte" val="5">
            <dgm:constrLst>
              <dgm:constr type="primFontSz" for="des" ptType="node" op="equ" val="65"/>
              <dgm:constr type="w" for="ch" forName="circle1" refType="w" fact="0.0667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1324"/>
              <dgm:constr type="l" for="ch" forName="text1"/>
              <dgm:constr type="ctrY" for="ch" forName="text1" refType="h" fact="0.13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"/>
              <dgm:constr type="b" for="ch" forName="d1" refType="h" fact="0.625"/>
              <dgm:constr type="w" for="ch" forName="d1" refType="w" fact="0.3245"/>
              <dgm:constr type="h" for="ch" forName="d1" refType="h" fact="0.495"/>
              <dgm:constr type="w" for="ch" forName="circle2" refType="w" fact="0.2"/>
              <dgm:constr type="h" for="ch" forName="circle2" refType="w" refFor="ch" refForName="circle2"/>
              <dgm:constr type="ctrX" for="ch" forName="circle2" refType="w" fact="0.7"/>
              <dgm:constr type="ctrY" for="ch" forName="circle2" refType="h" fact="0.625"/>
              <dgm:constr type="w" for="ch" forName="text2" refType="w" fact="0.3"/>
              <dgm:constr type="h" for="ch" forName="text2" refType="h" fact="0.1324"/>
              <dgm:constr type="l" for="ch" forName="text2"/>
              <dgm:constr type="ctrY" for="ch" forName="text2" refType="h" fact="0.27"/>
              <dgm:constr type="l" for="ch" forName="line2" refType="r" refFor="ch" refForName="text2"/>
              <dgm:constr type="ctrY" for="ch" forName="line2" refType="ctrY" refFor="ch" refForName="text2"/>
              <dgm:constr type="r" for="ch" forName="line2" refType="w" fact="0.375"/>
              <dgm:constr type="h" for="ch" forName="line2"/>
              <dgm:constr type="r" for="ch" forName="d2" refType="w" fact="0.6502"/>
              <dgm:constr type="b" for="ch" forName="d2" refType="h" fact="0.682"/>
              <dgm:constr type="w" for="ch" forName="d2" refType="w" fact="0.275"/>
              <dgm:constr type="h" for="ch" forName="d2" refType="h" fact="0.41215"/>
              <dgm:constr type="w" for="ch" forName="circle3" refType="w" fact="0.3334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1324"/>
              <dgm:constr type="l" for="ch" forName="text3"/>
              <dgm:constr type="ctrY" for="ch" forName="text3" refType="h" fact="0.41"/>
              <dgm:constr type="l" for="ch" forName="line3" refType="r" refFor="ch" refForName="text3"/>
              <dgm:constr type="ctrY" for="ch" forName="line3" refType="ctrY" refFor="ch" refForName="text3"/>
              <dgm:constr type="r" for="ch" forName="line3" refType="w" fact="0.375"/>
              <dgm:constr type="h" for="ch" forName="line3"/>
              <dgm:constr type="r" for="ch" forName="d3" refType="w" fact="0.606"/>
              <dgm:constr type="b" for="ch" forName="d3" refType="h" fact="0.735"/>
              <dgm:constr type="w" for="ch" forName="d3" refType="w" fact="0.231"/>
              <dgm:constr type="h" for="ch" forName="d3" refType="h" fact="0.325"/>
              <dgm:constr type="w" for="ch" forName="circle4" refType="w" fact="0.4667"/>
              <dgm:constr type="h" for="ch" forName="circle4" refType="w" refFor="ch" refForName="circle4"/>
              <dgm:constr type="ctrX" for="ch" forName="circle4" refType="ctrX" refFor="ch" refForName="circle1"/>
              <dgm:constr type="ctrY" for="ch" forName="circle4" refType="ctrY" refFor="ch" refForName="circle1"/>
              <dgm:constr type="w" for="ch" forName="text4" refType="w" fact="0.3"/>
              <dgm:constr type="h" for="ch" forName="text4" refType="h" fact="0.1324"/>
              <dgm:constr type="l" for="ch" forName="text4"/>
              <dgm:constr type="ctrY" for="ch" forName="text4" refType="h" fact="0.547"/>
              <dgm:constr type="l" for="ch" forName="line4" refType="r" refFor="ch" refForName="text4"/>
              <dgm:constr type="ctrY" for="ch" forName="line4" refType="ctrY" refFor="ch" refForName="text4"/>
              <dgm:constr type="r" for="ch" forName="line4" refType="w" fact="0.375"/>
              <dgm:constr type="h" for="ch" forName="line4"/>
              <dgm:constr type="r" for="ch" forName="d4" refType="w" fact="0.554"/>
              <dgm:constr type="b" for="ch" forName="d4" refType="h" fact="0.795"/>
              <dgm:constr type="w" for="ch" forName="d4" refType="w" fact="0.179"/>
              <dgm:constr type="h" for="ch" forName="d4" refType="h" fact="0.248"/>
              <dgm:constr type="w" for="ch" forName="circle5" refType="w" fact="0.6"/>
              <dgm:constr type="h" for="ch" forName="circle5" refType="w" refFor="ch" refForName="circle5"/>
              <dgm:constr type="ctrX" for="ch" forName="circle5" refType="ctrX" refFor="ch" refForName="circle1"/>
              <dgm:constr type="ctrY" for="ch" forName="circle5" refType="ctrY" refFor="ch" refForName="circle1"/>
              <dgm:constr type="w" for="ch" forName="text5" refType="w" fact="0.3"/>
              <dgm:constr type="h" for="ch" forName="text5" refType="h" fact="0.1324"/>
              <dgm:constr type="l" for="ch" forName="text5"/>
              <dgm:constr type="ctrY" for="ch" forName="text5" refType="h" fact="0.68"/>
              <dgm:constr type="l" for="ch" forName="line5" refType="r" refFor="ch" refForName="text5"/>
              <dgm:constr type="ctrY" for="ch" forName="line5" refType="ctrY" refFor="ch" refForName="text5"/>
              <dgm:constr type="r" for="ch" forName="line5" refType="w" fact="0.375"/>
              <dgm:constr type="h" for="ch" forName="line5"/>
              <dgm:constr type="r" for="ch" forName="d5" refType="w" fact="0.505"/>
              <dgm:constr type="b" for="ch" forName="d5" refType="h" fact="0.855"/>
              <dgm:constr type="w" for="ch" forName="d5" refType="w" fact="0.13"/>
              <dgm:constr type="h" for="ch" forName="d5" refType="h" fact="0.175"/>
            </dgm:constrLst>
          </dgm:if>
          <dgm:else name="Name18"/>
        </dgm:choose>
      </dgm:else>
    </dgm:choose>
    <dgm:ruleLst/>
    <dgm:forEach name="Name19" axis="ch" ptType="node" cnt="1">
      <dgm:layoutNode name="circle1" styleLbl="l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text1" styleLbl="revTx">
        <dgm:varLst>
          <dgm:bulletEnabled val="1"/>
        </dgm:varLst>
        <dgm:choose name="Name20">
          <dgm:if name="Name21" func="var" arg="dir" op="equ" val="norm">
            <dgm:choose name="Name22">
              <dgm:if name="Name23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24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25">
            <dgm:choose name="Name26">
              <dgm:if name="Name27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28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29">
          <dgm:if name="Name30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31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1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1" styleLbl="callout">
        <dgm:alg type="sp"/>
        <dgm:choose name="Name32">
          <dgm:if name="Name33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34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  <dgm:forEach name="Name35" axis="ch" ptType="node" st="2" cnt="1">
      <dgm:layoutNode name="circle2" styleLbl="lnNode1">
        <dgm:alg type="sp"/>
        <dgm:shape xmlns:r="http://schemas.openxmlformats.org/officeDocument/2006/relationships" type="ellipse" r:blip="" zOrderOff="-5">
          <dgm:adjLst/>
        </dgm:shape>
        <dgm:presOf/>
        <dgm:constrLst/>
        <dgm:ruleLst/>
      </dgm:layoutNode>
      <dgm:layoutNode name="text2" styleLbl="revTx">
        <dgm:varLst>
          <dgm:bulletEnabled val="1"/>
        </dgm:varLst>
        <dgm:choose name="Name36">
          <dgm:if name="Name37" func="var" arg="dir" op="equ" val="norm">
            <dgm:choose name="Name38">
              <dgm:if name="Name39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40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41">
            <dgm:choose name="Name42">
              <dgm:if name="Name43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44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45">
          <dgm:if name="Name46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47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2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2" styleLbl="callout">
        <dgm:alg type="sp"/>
        <dgm:choose name="Name48">
          <dgm:if name="Name49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50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  <dgm:forEach name="Name51" axis="ch" ptType="node" st="3" cnt="1">
      <dgm:layoutNode name="circle3" styleLbl="lnNode1">
        <dgm:alg type="sp"/>
        <dgm:shape xmlns:r="http://schemas.openxmlformats.org/officeDocument/2006/relationships" type="ellipse" r:blip="" zOrderOff="-10">
          <dgm:adjLst/>
        </dgm:shape>
        <dgm:presOf/>
        <dgm:constrLst/>
        <dgm:ruleLst/>
      </dgm:layoutNode>
      <dgm:layoutNode name="text3" styleLbl="revTx">
        <dgm:varLst>
          <dgm:bulletEnabled val="1"/>
        </dgm:varLst>
        <dgm:choose name="Name52">
          <dgm:if name="Name53" func="var" arg="dir" op="equ" val="norm">
            <dgm:choose name="Name54">
              <dgm:if name="Name55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56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57">
            <dgm:choose name="Name58">
              <dgm:if name="Name59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60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61">
          <dgm:if name="Name62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63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3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3" styleLbl="callout">
        <dgm:alg type="sp"/>
        <dgm:choose name="Name64">
          <dgm:if name="Name65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66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  <dgm:forEach name="Name67" axis="ch" ptType="node" st="4" cnt="1">
      <dgm:layoutNode name="circle4" styleLbl="lnNode1">
        <dgm:alg type="sp"/>
        <dgm:shape xmlns:r="http://schemas.openxmlformats.org/officeDocument/2006/relationships" type="ellipse" r:blip="" zOrderOff="-15">
          <dgm:adjLst/>
        </dgm:shape>
        <dgm:presOf/>
        <dgm:constrLst/>
        <dgm:ruleLst/>
      </dgm:layoutNode>
      <dgm:layoutNode name="text4" styleLbl="revTx">
        <dgm:varLst>
          <dgm:bulletEnabled val="1"/>
        </dgm:varLst>
        <dgm:choose name="Name68">
          <dgm:if name="Name69" func="var" arg="dir" op="equ" val="norm">
            <dgm:choose name="Name70">
              <dgm:if name="Name71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2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73">
            <dgm:choose name="Name74">
              <dgm:if name="Name75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6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77">
          <dgm:if name="Name78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79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4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4" styleLbl="callout">
        <dgm:alg type="sp"/>
        <dgm:choose name="Name80">
          <dgm:if name="Name81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82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  <dgm:forEach name="Name83" axis="ch" ptType="node" st="5" cnt="1">
      <dgm:layoutNode name="circle5" styleLbl="lnNode1">
        <dgm:alg type="sp"/>
        <dgm:shape xmlns:r="http://schemas.openxmlformats.org/officeDocument/2006/relationships" type="ellipse" r:blip="" zOrderOff="-20">
          <dgm:adjLst/>
        </dgm:shape>
        <dgm:presOf/>
        <dgm:constrLst/>
        <dgm:ruleLst/>
      </dgm:layoutNode>
      <dgm:layoutNode name="text5" styleLbl="revTx">
        <dgm:varLst>
          <dgm:bulletEnabled val="1"/>
        </dgm:varLst>
        <dgm:choose name="Name84">
          <dgm:if name="Name85" func="var" arg="dir" op="equ" val="norm">
            <dgm:choose name="Name86">
              <dgm:if name="Name87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88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89">
            <dgm:choose name="Name90">
              <dgm:if name="Name91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92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93">
          <dgm:if name="Name94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95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5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5" styleLbl="callout">
        <dgm:alg type="sp"/>
        <dgm:choose name="Name96">
          <dgm:if name="Name97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98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05T06:35:21.36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17227 7035 312 0,'-22'67'140'0,"13"-64"-8"16,3-1-58-16,2 1-69 15,0-2-5-15,3-1 4 0,0 0 4 16,1 0 18-16,-1-1 14 15,1 0 15-15,0-1 2 16,0 1-2-16,0 0-19 16,0 0-14-16,0-1-15 15,1-2-5-15,8-15-1 16,30-44-1-16,-18 32 0 16,10-8-1-16,4 1 0 15,13-9-1-15,3 1 1 16,16-7 0-16,-5 3 1 15,10-10-1-15,-7 4 1 0,9-11 1 16,-8 4 1 0,15-11 0-16,-4 8 2 0,14-13 0 15,-6 7-1-15,14-12 0 16,-11 9 0-16,10-13-1 16,-12 13-1-16,11-8 1 15,-13 10 0-15,12-6 0 16,-14 12 0-16,3-3 1 15,-17 12 0-15,1 2-1 16,-15 14 1-16,0 3 0 16,-12 10 0-16,3 3 1 15,-12 6 1-15,-5 3 0 16,-8 3 0-16,-6 3 4 16,-10 6 1-16,0 4 2 15,-4 2-4-15,-1-1-54 0,0 0-58 16,-1 0-113-16,0 1-37 15</inkml:trace>
  <inkml:trace contextRef="#ctx0" brushRef="#br0" timeOffset="698.81">17061 8003 504 0,'7'7'118'0,"-4"-5"43"0,-3-2-146 15,1 2-20-15,-1-2-3 16,0 0-5-16,0 0 1 15,0 0 0-15,1 0 5 16,2 0 2-16,15 1 4 0,3 0-2 16,37 2 1-16,-24-1-1 15,0-1 2-15,12 1-2 16,6 1 2-16,16 1 1 16,1 3 0-16,18 2-2 15,-5 1 1-15,18 2-2 16,-7-1-1-16,15 3 1 15,-8-1 1-15,20 0 0 16,-11-2 4-16,15 5-2 16,-14-2 0-16,15 2 0 15,-17 0 2-15,6 3-4 16,-16-1 2-16,5 1 0 16,-18-3 0-16,4 4-1 15,-15-5 2-15,4-2 1 16,-13-2 0-16,-1 0 2 15,-15-5 1-15,-2 2-1 16,-15-1 0-16,-4-2 1 0,-11-1-1 16,-2 0 3-16,-9-1 0 15,0-1 1-15,-3 0-19 16,-4-2-38-16,0 0-103 16,-4 0 3-16</inkml:trace>
  <inkml:trace contextRef="#ctx0" brushRef="#br0" timeOffset="1384.89">17378 8904 1182 0,'-13'9'214'0,"0"-5"70"16,1-6-413-16,-10 7-249 0,-1-1 27 15,5 6 163 1,-1-2 66-16,4-1 90 0,13-5 210 15,3 0 17-15,-3-3-126 16,2 1-19-16,0 0-10 16,0 0-12-16,0 0-27 15,0 0-12-15,0 0-4 16,1 0 0-16,5 1 5 16,25 8 1-16,43 11 5 0,-22-8 0 15,5-2 1-15,17 6 0 16,1-1 2-16,17 7 0 15,3-1 2-15,20 8 0 16,-2-1 1-16,28 8-2 16,-6 0 1-16,17 3-2 15,-10-4 0-15,17 3-3 16,-23-7 0-16,12 2-3 16,-14-3 1-16,15 4-3 15,-20-6 4-15,21 5 1 16,-15-2 3-16,10 3 1 15,-17 0 2-15,12 7-1 16,-24-1 1-16,2 7-1 16,-23-6 3-16,3 4-1 15,-22-9 0-15,-3 0 0 16,-15-12 2-16,-3 0-2 16,-17-7 2-16,-5-4 1 0,-11-5 1 15,-6 0 2-15,-10-4 1 16,-3-5-9-16,-5 3-30 15,1-2-168-15,-11-1 33 16</inkml:trace>
  <inkml:trace contextRef="#ctx0" brushRef="#br0" timeOffset="1906.3">17179 9645 1113 0,'-23'-8'238'0,"10"3"25"0,10 5-344 16,3 1-118-16,2 4 3 15,-2-5 10-15,0 1 70 16,5 7 27-16,-1 16 80 16,60 44 1-16,-34-33 3 15,15 10 1-15,4-2 2 16,18 10-1-16,1-3 0 15,16 14-1-15,4-3 0 0,27 23 1 16,0-2 2-16,25 12 0 16,-1-6 3-16,17 14 0 15,-18-17 0-15,9 9-1 16,-25-11-1-16,-2 0 0 16,-27-18-1-16,-13-5 0 15,-27-23 1-15,-13-10 10 16,-25-13 60-16,-6-7 51 15,-6-7 10-15,-4 0-28 16,-5-3 41-16,3 0-354 16,-37-38 35-16</inkml:trace>
  <inkml:trace contextRef="#ctx0" brushRef="#br0" timeOffset="2818.63">20466 3988 871 0,'-4'-27'143'0,"-13"4"95"0,-6 9-261 15,-4 5-20-15,3 7 23 16,-3 0 3-16,5 5 7 15,-6 2 9-15,3 4 4 16,-8 1 0-16,4 5-1 16,-7 9-3-16,2 5-3 15,0 14-4-15,6 5-4 16,-3 17 0-16,10-2 1 0,4 13 0 16,10-5 3-16,2 12 0 15,12-8 0-15,7 11 1 16,3-12 1-16,10 4 1 15,4-15 2-15,10-6 1 16,3-16 1-16,7-7 0 16,-4-17 2-16,6-10 7 15,-8-8 3-15,1-10 9 16,-8-6 6-16,-4 0 16 16,-11 1 7-16,-8 2 22 15,-7 6 3-15,-5 4 16 16,-4 1-12-16,1 3 11 15,-1-1-33-15,0 0-96 16,-1-1-59-16,-17-13 5 16,-52-48-7-16,27 33 79 15,4 6 102-15,4 2 52 16,15 10-10-16,7 4-47 0,10 3-101 16,1 4-77-16,8 2-24 15,-5-2 0-15,1 0 28 16,38-13 34-16,44-15 56 15,-25 8 9-15,-2 6-1 16,7-1 0-16,-14 7-3 16,4 5 0-16,-8 9-1 0,0 7 0 15,-9 1-1-15,0 9-2 16,-11-1-2-16,-4 6-1 16,-5-3-2-16,-3 3 0 15,-4 2 2-15,1 7 1 16,-1 0 4-16,3 9 4 15,-3 0 1-15,6 10 3 16,-1-5 2-16,1 1 2 16,-2-11 0-16,-1-8-43 15,-4-15-59-15,0-18-115 16,-1-27-27-16</inkml:trace>
  <inkml:trace contextRef="#ctx0" brushRef="#br0" timeOffset="3117.96">21252 3936 387 0,'14'-2'162'16,"-4"7"-5"-16,-6 9-59 15,0 13-119-15,2 6 14 0,-1 19 2 16,0 3-1-16,1 10 0 15,1-6-1-15,3 3 0 16,2-12-2-16,1-2 0 16,1-9 1-16,5 3 3 15,-2-14 5-15,10 1 9 16,4-8 6-16,17-9 13 16,5-12 3-16,29-13 4 15,0-12-7-15,10-16-58 16,-11-6-140-16,-7-8 22 15</inkml:trace>
  <inkml:trace contextRef="#ctx0" brushRef="#br0" timeOffset="3364.81">21484 4119 174 0,'-41'30'64'16,"10"-6"6"-16,17-12-40 15,3-2-27-15,11-5 6 16,9-5 31-16,5-1 10 16,15-11 16-16,11-10 4 15,19-10-3-15,3-8-31 16,6-8-7-16,-10 5-14 16,-6 2 12-16,-20 8-1 0,-9 2 2 15,-10 3-6-15,-9-7-172 16,-12-1 43-16</inkml:trace>
  <inkml:trace contextRef="#ctx0" brushRef="#br0" timeOffset="3428.87">21528 3615 65 0,'-45'3'0'0</inkml:trace>
  <inkml:trace contextRef="#ctx0" brushRef="#br0" timeOffset="3551.96">21325 3662 195 0,'7'-6'96'16,"14"-6"-9"-16,19-11-31 15,12-8-52-15,27-14 1 16,4 2-3-16,16-6 1 16,-2 6-5-16,11-3-87 15,-15 7 26-15</inkml:trace>
  <inkml:trace contextRef="#ctx0" brushRef="#br0" timeOffset="3831.93">22439 3122 283 0,'5'7'44'15,"0"9"32"-15,2 6-88 16,4 10 0-16,1 5 4 0,0 7-1 16,3-3 1-16,0 8 0 15,0-5 2-15,5 9 1 16,-1-4 2-16,7 15 3 16,-4-6 3-16,4 10 5 15,-4-11 3-15,5 5 4 16,-5-12-1-16,1 3 2 15,-5-9-1-15,2 3 1 16,-9-10-4-16,2-4 5 16,-6-13 3-16,-3-10 59 15,-2-11-45-15,-13-30-128 16,-6-15 85-16</inkml:trace>
  <inkml:trace contextRef="#ctx0" brushRef="#br0" timeOffset="4084.19">22407 3417 878 0,'7'-13'227'0,"-5"2"58"16,32-12-237-16,7-12-58 15,23-15 1-15,8-2 4 16,15-11 6-16,-15 9 3 0,-4 5 3 15,-18 14 0-15,-10 5 4 16,-18 13-3-16,-7 6 3 16,-8 7 2-16,-4 0 2 15,-2 3-6-15,-2 0-24 16,-1 1-25-16,1 0-38 16,0 0-226-16,-1 1 45 15</inkml:trace>
  <inkml:trace contextRef="#ctx0" brushRef="#br0" timeOffset="4650.39">20801 6982 1096 0,'9'6'241'0,"-4"-4"89"16,-4-1-318-16,0 0-41 15,1 0-4-15,-1 0-9 16,0 3 7-16,10 12 5 15,19 39 9-15,-20-23 7 16,-2 2 12-16,3 13 0 16,1-2 0-16,0 12 2 15,1 2-2-15,2 10 1 16,-1-8-1-16,2 10 2 16,-1-12-1-16,1 2 3 0,-4-13 1 15,-1 0 4-15,-5-16-2 16,-4-6-1-16,-1-11-6 15,-1-6-34-15,-4-9-52 16,-15-7-211-16,-5-6 23 16</inkml:trace>
  <inkml:trace contextRef="#ctx0" brushRef="#br0" timeOffset="5026.28">20580 6891 793 0,'3'-38'198'0,"13"-12"57"15,10 5-215-15,18-23-53 16,9-2 6-16,19-4 1 16,-3 14-1-16,9 2 1 15,-13 22 1-15,2 11-3 16,-17 18-1-16,1 9-2 15,-11 8 0-15,-2 12 3 16,-10 5 2-16,-6 14 2 0,-10 3 3 16,-12 10 3-16,-10-2-1 15,-19 16 2-15,-10-5 0 16,-15 17 2-16,1-4-2 16,-6 2 1-16,12-23-2 15,0-6 1-15,19-23-3 16,2-9-19-16,12-8-47 15,-1-16-177-15,10-18 25 0</inkml:trace>
  <inkml:trace contextRef="#ctx0" brushRef="#br0" timeOffset="5885.76">21530 6298 324 0,'68'-46'92'0,"-1"6"20"16,-18 15-86-16,9 4-23 15,-7 9-4-15,-6 7-6 16,-17 7 3-16,-9 7 12 16,-16 7 3-16,-10 15 8 15,-4 4 6-15,-6 17-3 16,-3 4-12-16,0 15-3 16,4-4-4-16,1 3 0 15,8-8 0-15,5 2 2 16,2-15-1-16,7-1 0 15,3-6 2-15,4-5 5 16,2-13 4-16,6-6 15 0,1-9 4 16,4-9 11-16,-4-4 2 15,6-11 5-15,-4-1-12 16,0-4 20-16,-3-1-8 16,7-10-6-16,-4-1-9 15,5-18-6-15,0-5-26 16,0-11 0-16,-12 10 59 0,-6 4 51 15,-9 15 11-15,-14 1 6 16,-4 10-6-16,-3-6-54 16,-2 2-46-16,0 2-3 15,3 11-5-15,0 5-9 16,2 5-34-16,-15 6-97 16,-1 3-13-16,-9 3 6 15,5 1 13-15,5 3 32 16,16-4 91-16,4-1-18 15,9-3-26-15,2-2-45 16,1-3-8-16,-1 1 1 16,13-8 17-16,25-30-19 15,74-68 34-15,-33 34 5 16,-10 10 1-16,5-2 7 0,-18 20 42 16,3 2 6-16,-11 13 1 15,4 2-1-15,-10 9-2 16,-2 6-2-16,-16 8-5 15,-8 4 8-15,-14 1 11 16,-5 6 22-16,-8 0 2 16,-12 14 5-16,-6 9-9 15,-10 15-12-15,3 4-20 16,5 21-2-16,11-7 0 0,4 4-1 16,15-6-1-16,6-2 0 15,5-15 1-15,16 2 5 16,8-6 3-16,16-6 8 15,9-5 2-15,9 1 1 16,-3-10-3-16,-4 0-2 16,-16 0-6-16,-9-2-3 15,-21-7-4-15,-6 1 2 16,-9-4-4-16,-6 5 2 16,-6 7 2-16,-14 18 2 15,-9 4-2-15,-13 12 3 16,-6-4 0-16,-9-2-171 15,15-17-19-15,8-23-50 16</inkml:trace>
  <inkml:trace contextRef="#ctx0" brushRef="#br0" timeOffset="6150.19">23230 5515 785 0,'35'-11'227'0,"-27"12"39"0,7 9-198 15,3 5-88-15,9 15-4 16,5 11 2-16,-1 11-7 16,-4 5 4-16,2 12-1 15,-3-2 7-15,5 13 10 16,-1-3 6-16,4 0 2 16,-2-8 4-16,1-2 3 15,-7-16 1-15,-2-8 6 16,-7-11 2-16,-4-9-4 15,-8-13-25-15,-9-10-228 16,-11-13 59-16</inkml:trace>
  <inkml:trace contextRef="#ctx0" brushRef="#br0" timeOffset="6433.44">23022 5780 659 0,'-15'3'137'0,"10"-7"50"0,14 0-157 16,15-9-77-16,13-10 34 15,24-12 17-15,9-6 10 16,13-17 14-16,-3 4 8 16,9-4 16-16,-13 4-1 15,11-3 12-15,-11 15-15 16,-2 2-9-16,-16 10-18 15,-7 4-3-15,-23 13-12 0,-10 3 4 16,-11 5-5-16,-3 3-86 16,-7 2-11-16,1 0-177 15,-19 14-36-15</inkml:trace>
  <inkml:trace contextRef="#ctx0" brushRef="#br0" timeOffset="6884.71">21719 9460 1006 0,'21'83'221'16,"-20"-71"80"-16,9 14-277 15,3 10-58-15,8 24 9 16,4 7 16-16,8 17 2 16,-1-4 2-16,1 5 4 15,-5-12 0-15,-2 3 2 16,-6-14-1-16,0 4 3 16,-1-12-3-16,1 2 4 15,-3-13-2-15,1-5-23 16,-7-9-58-16,-2-5-217 15,-7-12 28-15</inkml:trace>
  <inkml:trace contextRef="#ctx0" brushRef="#br0" timeOffset="7189.64">21990 8955 741 0,'27'4'137'0,"0"4"82"15,9 6-223-15,16 16 14 16,4 8 2-16,9 18-1 16,-15 4-4-16,-6 18-4 15,-23-7-5-15,-11 13 4 16,-20-11 5-16,-13 6 14 15,-11-14 9-15,-2-3 14 16,-2-17 0-16,1-6 2 16,9-16-12-16,3-9-50 15,0-11-162-15,0-23-97 16,3-9-64-16</inkml:trace>
  <inkml:trace contextRef="#ctx0" brushRef="#br0" timeOffset="7655.6">22536 8992 1130 0,'6'25'191'16,"0"-4"126"-16,1 1-335 15,7 27-11-15,6 8 19 0,5 28 6 16,-1 2 2-16,8 15 1 15,-3-11-1-15,2 2-1 16,-3-19 2-16,2-8 1 16,-6-21-1-16,1-11 1 15,-3-18 4-15,3-12 4 16,0-16 0-16,13-21 3 16,2-16-1-16,6-20-1 15,-1-5-5-15,-5-17 1 16,-16 13 3-16,-13-8 6 15,-11 12 1-15,-5-6 2 16,-4 17-5-16,-1-4-3 16,3 21-3-16,3 9 4 15,1 17 3-15,1 11 9 16,2 9 0-16,0 5-9 16,0-6-19-16,0 1-30 15,0 0-17-15,0 1-11 0,1 8-9 16,8 22-14-16,19 39 15 15,1-40-41-15,4-12-23 16,17-14-73-16,-2-16-48 16,15-30-26-16</inkml:trace>
  <inkml:trace contextRef="#ctx0" brushRef="#br0" timeOffset="7918.16">23784 8278 663 0,'18'0'230'0,"-6"4"-3"16,-11 3-147-16,5 13-111 16,2 13 3-16,4 19 3 15,4 8 17-15,6 18 0 16,3 0 4-16,5 10 2 16,-2-5 1-16,9 8 4 15,-4-12 4-15,3 2 5 16,-9-24-1-16,-2-8 1 15,-10-19-6-15,-4-11-20 16,-7-13-36-16,-3-4-5 16,-6-12-166-16,-17-37-7 15,-8-12-38-15</inkml:trace>
  <inkml:trace contextRef="#ctx0" brushRef="#br0" timeOffset="8155.9">23761 8717 735 0,'-38'-16'174'0,"11"13"23"16,-3 3-162-16,-6 0-159 15,-3 4-8-15,14-2 118 16,6 0-6-16,12-8-6 0,26-22 54 16,15-8 11-16,25-17-44 15,7-6 19-15,8-5 56 16,-10 12 20-16,4-2 13 16,-17 12 0-16,4 3-7 15,-8 11-52-15,-3 2-20 16,-9 11-12-16,-5 1-3 15,-10 7-14-15,-5 4-80 16,-10 3-76-16,-8 11-129 16,-16 11-63-16</inkml:trace>
  <inkml:trace contextRef="#ctx0" brushRef="#br0" timeOffset="8605.78">19309 12212 1275 0,'5'18'194'0,"3"7"142"15,5 5-381-15,12 22-6 16,5 14 23-16,9 22 19 16,-2-2 5-16,5 9 3 15,-12-15 1-15,-2 3 1 16,-6-16-5-16,-4-4-26 16,-9-14-31-16,-4-1-106 15,-5-10-168-15,-10-13-5 16</inkml:trace>
  <inkml:trace contextRef="#ctx0" brushRef="#br0" timeOffset="8916.89">19344 11913 495 0,'39'-28'157'0,"12"9"22"16,-7 0-120-16,27 9-56 16,5 1 0-16,22 14 0 15,-8 8-5-15,9 22-12 16,-27 6-3-16,-4 22-3 16,-31 3 2-16,-12 20 11 15,-21-7 16-15,-14 20 18 16,-3-6 5-16,-14 6 59 15,-1-14 0-15,-9 5-1 16,10-22-14-16,-14-10-3 16,10-16-57-16,-17 1-278 15,3-16 89-15</inkml:trace>
  <inkml:trace contextRef="#ctx0" brushRef="#br0" timeOffset="9276.04">20285 11623 594 0,'25'5'361'0,"-15"-1"-70"0,-3 11-44 15,4 17-269-15,4 24 8 16,4 12 13-16,3 24 2 15,-4 1 2-15,-6 15 2 16,-6-16-1-16,-4 3 1 16,-3-19-1-16,2-2 0 15,2-25-2-15,-1-4-1 16,11-13-2-16,4-6 4 16,2-12-1-16,14-6 8 15,11-12 2-15,6-19 2 16,9-7-2-16,16-23-1 0,-2-9-15 15,3-20-116 1,-14 1-119-16,-7-6-73 16,-19 20-130-16</inkml:trace>
  <inkml:trace contextRef="#ctx0" brushRef="#br0" timeOffset="9478.11">20496 12087 814 0,'8'-3'216'0,"7"-7"53"15,-8-4-204-15,18-14-77 16,7-8 9-16,13-14 3 16,1-4-29-16,7-13-152 15,-13 4-90-15,-9 0-49 16</inkml:trace>
  <inkml:trace contextRef="#ctx0" brushRef="#br0" timeOffset="10008.15">20339 11644 927 0,'-1'1'197'16,"1"-3"70"-16,9-12-254 0,7-8-46 15,21-18 11-15,8-6 14 16,21-19 11-16,2-1-3 16,17-6-16-16,-9 5-36 15,11-2-52-15,-14 16-19 16,5 4-12-16,-22 16 15 0,-5 5 35 16,-17 14 50-16,-9 3 25 15,-13 6 22 1,-5 5 17-16,-6 1 2 0,-2 5 1 15,0-6-5-15,1 12-8 16,0 23-14-16,7 51-3 16,0-38 0-16,3 7 1 15,2-6-2-15,0 3-1 16,-1-8 1-16,2 7 1 16,-4-3-2-16,2 7 3 15,-1-3 4-15,2 10 13 16,0-8 0-16,5 4 5 15,0-13-2-15,8-2 8 16,-1-11-8-16,8 4 10 16,0-11-2-16,6-2 8 15,0-6-6-15,8-4 2 16,-1-13-7-16,12-10 3 0,-1-9-6 16,9-18 0-16,-12-9-10 15,9-9-38-15,-13-3-66 16,-4-8-167-16,-14 13-4 15</inkml:trace>
  <inkml:trace contextRef="#ctx0" brushRef="#br0" timeOffset="10250.2">21503 11681 860 0,'-4'6'191'0,"4"-6"72"16,1-2-256-16,-1 2-21 16,0-1-4-16,0 0 1 15,1 0 7-15,5-4 5 16,21-16 11-16,52-53 4 16,-38 31-4-16,9-8 1 15,-11 6-2-15,3-1-3 16,-16 7-24-16,-7 1-84 15,-17 6-154-15,-18-3 3 16</inkml:trace>
  <inkml:trace contextRef="#ctx0" brushRef="#br0" timeOffset="10424.41">21195 11227 452 0,'22'-15'112'0,"20"-20"35"16,12-6-126-16,27-19-17 16,9-4-1-16,24-15-150 15,-13 13 50-15</inkml:trace>
  <inkml:trace contextRef="#ctx0" brushRef="#br0" timeOffset="10709.98">22261 10872 1005 0,'4'17'256'0,"0"-8"61"16,-4-16-286-16,3 11-65 16,1 4-3-16,5 7 3 15,2 5 10-15,10 12 9 16,2 4 10-16,4 15 0 15,-4-2-1-15,0 8 2 0,-5 0 1 16,2 10 4-16,-2-10 0 16,3 9 4-16,-1-7 3 15,-1 2-1-15,-4-16-21 16,-3-4-112-16,-8-13-166 16,-10-15-5-16</inkml:trace>
  <inkml:trace contextRef="#ctx0" brushRef="#br0" timeOffset="10906.72">21994 11096 701 0,'33'-23'201'0,"-2"-2"45"16,-3 3-175-16,21-10-67 15,11-7 3-15,18-11 1 16,-3-1-6-16,15-6-179 16,-12 6-71-16,-6 2-37 15</inkml:trace>
  <inkml:trace contextRef="#ctx0" brushRef="#br0" timeOffset="11324.39">22873 10542 671 0,'5'3'110'16,"-3"7"76"-16,1 2-198 16,4 8-6-16,2 3 11 15,2 9 5-15,-1-3 0 16,1 4 1-16,-2-1 0 16,-1 2 1-16,-1-4 0 0,3 5 2 15,-3-7 1-15,5 9 4 16,-3-1 1-16,2 10 3 15,-1-2 0-15,6 10 1 16,-4-9-1-16,3-1 2 16,-1-12-2-16,1-4 8 15,-3-10 0-15,3-4 7 16,0-3 0-16,8-6 8 16,2-2-4-16,14-8 2 15,3-2-7-15,5-8-1 16,-8 0-9-16,-2-2-1 15,-14 4-3-15,-7 3 8 16,-10 4 3-16,0 4 16 16,-5 3 2-16,0-1-3 0,-1 0-16 15,0-1-40-15,0 0-88 16,1-14-193-16,3-19 6 16</inkml:trace>
  <inkml:trace contextRef="#ctx0" brushRef="#br0" timeOffset="12149.15">20910 11379 1048 0,'8'4'210'0,"-4"0"89"16,-3-4-317-16,1 1-28 16,-2-1 4-16,0 0 1 15,0 0 13-15,1 1 6 16,3 5 14-16,10 23 1 0,33 35 0 16,-29-20 2-16,-7 1 1 15,5 10-1-15,1-3 3 16,6 14 1-16,-4-6-1 15,7 13 2-15,0-5 1 16,6 12-1-16,-4-6 0 16,5 8 0-16,-5-16 1 15,0-6 1-15,-7-22-1 16,-2-8 6-16,-5-19 3 16,4-5 10-16,-1-6 0 0,9-6 5 15,4-8-4 1,12-10-2-16,0-8-9 0,14-15-27 15,-3-5-104-15,3-7-170 16,-14 10-4-16</inkml:trace>
  <inkml:trace contextRef="#ctx0" brushRef="#br0" timeOffset="13120.67">22958 10799 588 0,'-7'8'366'15,"2"-6"-107"-15,6-1-113 16,0-2-327-16,-1 1-5 16,0-1 37-16,0 1 55 15,0 0 123-15,0 0 77 16,-1 0 23-16,1 0 1 16,0 0-34-16,0 0-50 15,0 0-49-15,0-1-12 16,1 0-2-16,17-4 3 15,13-5 12-15,47-22 4 16,-35 9-1-16,11-4 1 16,-11 2 0-16,7-3 0 15,-11 7 1-15,0 2 0 16,-13 2 0-16,-2 5 0 16,-13 4 1-16,0 3 5 0,-8 0-5 15,-2 5-62 1,-2 2 115-16,-1-4-312 0,-15 1 77 15</inkml:trace>
  <inkml:trace contextRef="#ctx0" brushRef="#br0" timeOffset="13332.37">22896 10561 883 0,'8'2'271'16,"-7"-5"33"-16,10-5-206 15,9-3-119-15,24-14 6 16,13-13 14-16,33-17 3 16,-1-4 2-16,12-11-1 15,-15 8-2-15,0 3-110 16,-31 14-183-16,-10 7-15 16,-27 16-166-16</inkml:trace>
  <inkml:trace contextRef="#ctx0" brushRef="#br0" timeOffset="16264.55">3495 9659 636 0,'12'-5'73'0,"11"-3"87"0,11 1-179 16,21 3-27-16,8-1 38 16,23-1 1-16,0 3 2 15,22-1 0-15,-5 1 1 16,18-1-1-16,-11 2 2 16,19 2 1-16,-15 0 0 15,15-3 1-15,-13-2 2 0,24-2-4 16,-19-2 1-1,20-4-2-15,-11 0 1 0,19 0-1 16,-15 2 5-16,24-1-1 16,-17 0 1-16,18 0 1 15,-16 4-1-15,16-3-1 16,-22 2 0-16,17-2 1 16,-21 3-2-16,10 0 0 15,-22 4 0-15,12-2 0 16,-26 3 0-16,4 1 0 15,-20-1 0-15,-1-2 0 16,-21 2 0-16,1-2 0 16,-13-1 0-16,3 0 1 15,-9 1 0-15,4 2 0 16,-10-1 0-16,-2 4 1 16,-11 1 0-16,-2-1 1 15,-11 1 0-15,2 1 0 0,-10-4 1 16,0 0-6-16,-1-3-54 15,1-7-94-15,-3-6 8 16</inkml:trace>
  <inkml:trace contextRef="#ctx0" brushRef="#br0" timeOffset="16695.43">7663 8897 1290 0,'-4'16'256'0,"-2"-9"76"16,6-6-429-16,3 1-54 15,-3-2 0-15,1 0 2 16,6 4 50-16,21 9 44 15,35 17 46-15,-27-20 0 16,-1-5 2-16,7 7-2 16,0-4 2-16,12 5-1 0,-4-2 3 15,13 5 0-15,-4-3 3 16,11 10 0-16,-6-3 1 16,9 5 0-16,-13 0 1 15,1 3 1-15,-17-7 0 16,-6-2 0-16,-14-2 1 15,-2-4 2-15,-8-4 1 16,-2-3 4-16,-7-3 4 16,-1-3 4-16,-3 1-3 15,-1-2-11-15,-1 0-10 0,0-1-229 16,-2 1 57-16</inkml:trace>
  <inkml:trace contextRef="#ctx0" brushRef="#br0" timeOffset="17184.12">7189 10246 1166 0,'-9'5'235'0,"8"-4"99"15,-3-1-367-15,6 0-55 16,-2 0-21-16,0-1-14 0,0 0 16 16,1 0 17-16,15-4 53 15,21-7 21-15,38-18 15 16,-21 4 0-16,0-1 1 16,13-9 0-16,-4 5-1 15,15-5 0-15,-8 2 0 16,15-3 0-16,-5 4 1 0,6-2 0 15,-6 5 0 1,6-6 1-16,-14 6-1 0,6-10 0 16,-9 4 1-16,2-6 0 15,-14 8 1-15,-1 1 0 16,-21 10 0-16,-7 6 3 16,-16 9 8-16,-4 2 63 15,-8 4 20-15,0 1 29 16,0 0 1-16,0 1 2 15,0 0-62-15,-2 0-18 16,2 0-27-16,0 0-5 16,-1 0-11-16,0 0-42 15,1 0-56-15,-1 0-280 16,-1 1 34-16</inkml:trace>
  <inkml:trace contextRef="#ctx0" brushRef="#br0" timeOffset="20139.49">22617 2527 792 0,'-13'0'270'0,"8"-2"19"16,2 2-206-16,1 0-133 15,2 0-20-15,0 0-5 0,0-1-1 16,0 1 23-16,0 0 12 16,0-2 23-16,1 1 7 15,6-1 5-15,26-10 3 16,44-17 3-16,-19 9-2 16,5 1 1-16,15-5 0 15,-5 6 0-15,11 1 2 16,-10 4 0-16,2 6-2 15,-16 9-1-15,-3 2-1 16,-14 5 1-16,2 7 0 16,-7 1 2-16,7 9-1 15,1 5 2-15,8 11-2 16,-5 7 1-16,4 13 0 16,-8 3-1-16,-3 9 1 15,-10-5 0-15,-2 9 1 0,-6 2-2 16,1 13 2-1,-7-3 0-15,2 16-1 0,-3-2 0 16,7 12 1-16,-4-13 1 16,4 19-2-16,3-9 0 15,0 21 0-15,-4-19-1 16,4 22 0-16,-5-8-1 16,1 17 1-16,-2-22 0 15,3 25 0-15,-6-15-1 0,5 15 0 16,-2-14 1-1,-2 28 0-15,-6-19 0 16,2 20 1-16,-5-16-1 0,-5 28 1 16,-2-22 0-16,-2 29 0 15,-2-19 1-15,4 24 1 16,2-20-1-16,6 23-1 16,4-21 1-16,3 20 0 15,-5-33 0-15,8 28-1 16,-7-30 0-16,-1 17 0 15,4-19-2-15,1 22 1 16,-3-35 1-16,10 24-1 16,-1-25 1-16,2 10-1 15,0-21 1-15,-1 15-1 16,-5-27 1-16,-3 16 7 16,-11-13 0-16,-5 12 1 0,-2-23 0 15,-2 10-1 1,-1-21-9-16,2 2 0 0,-1-16 0 15,0 7 1-15,-1-8 9 16,0 9-1-16,-1-16-1 16,2 2-1-16,-2-8 0 15,2-3-8-15,0-17 1 16,4 3 1-16,1-11 0 0,1-2 1 16,0-9 0-16,2 0 0 15,0-7 0-15,-1 0 1 16,0-8 0-16,-3-4 2 15,-1-4 1-15,0-2 5 16,0-4 2-16,-1-1 5 16,1 0 0-16,0 0 7 15,0 0 0-15,0 0 6 16,0 0-2-16,0 0 1 16,-1 0-6-16,-1 0 3 15,1 0-7-15,0 0-1 16,-1 1-2-16,-32 17-2 15,-46 44-4-15,22-25 1 16,-4 2-3-16,-14 9 1 16,5-4-2-16,-15 9-2 15,5-1-2-15,-4 5 0 0,17-9 0 16,-8 4-1-16,16-5 0 16,-8 5 1-16,8-8 0 15,-7 7 0-15,13-11-1 16,1-3 3-16,18-10 0 15,4-3 4-15,12-12 5 16,6 1 13-16,6-7 4 0,2-4 9 16,3-1-3-16,1-2-2 15,0 0-14-15,1 1-6 16,0-1-8-16,0 1-3 16,0 0-2-16,0 0-2 15,0 0-2-15,0 0-18 16,0 0-25-16,0 0-84 15,0 0-93-15,0 0-106 16,1 0-63-16</inkml:trace>
  <inkml:trace contextRef="#ctx0" brushRef="#br0" timeOffset="23217.47">24285 6667 543 0,'4'5'96'15,"3"-4"52"-15,-1-4-155 16,11 2-18-16,5-4 12 0,14-1 5 16,8-2 6-16,17-8 0 15,5-3 0-15,17-6 1 16,-7-3 0-16,14-8-1 15,-6 3 1-15,14-11-2 16,-7 5 0-16,19-9 1 16,-11 4 1-16,16-1-2 15,-10 9 3-15,9-1-1 16,-17 7-1-16,7-1 0 16,-17 5 1-16,7-7-1 15,-13 4 2-15,3 2-1 16,-13 3 1-16,1 0 1 15,-19 8 1-15,-9 4-2 16,-14 5 2-16,-10 2 3 16,-12 4 3-16,-5 1 27 15,-3 0 14-15,0-1 8 16,0 1 0-16,-2 0-7 0,2-1-34 16,-1 0-8-16,0-1-207 15,-1 0 58-15</inkml:trace>
  <inkml:trace contextRef="#ctx0" brushRef="#br0" timeOffset="23501.38">26198 5739 550 0,'-13'-7'269'0,"10"6"-44"0,0-1-140 15,2 2-177-15,1 0-22 16,0 0-2-16,0 0 17 16,1 0 56-16,4 0 10 15,23 4 24-15,43 7 5 16,-34-10 1-16,6 3 0 15,-8-1 0-15,1 1 0 16,-9 3 0-16,-3 4 1 16,-8-3 1-16,-2 4 4 15,-5 2 3-15,-1 7 5 16,-6 3 1-16,-5 12 4 16,-5 1-4-16,-8 11 4 15,-5-1-3-15,-6 8 1 0,0-8-2 16,-3 2-35-1,6-8-118-15,12-8 25 0</inkml:trace>
  <inkml:trace contextRef="#ctx0" brushRef="#br0" timeOffset="26844.64">28084 5108 395 0,'38'11'200'0,"-12"0"-27"15,-24-12-59-15,-1 9-126 16,3 4 3-16,2 10-2 16,1 4 8-16,-1 16 6 15,-2 0 1-15,0 8 1 16,-8-5 2-16,2 4 3 15,-4-14-1-15,2-2 0 16,-1-10-1-16,2-2 1 16,0-7-4-16,5-4 4 15,-1-4 2-15,0-3 20 16,1-3 34-16,-2-2 19 16,0 1 11-16,0 0 0 15,0-1-20-15,5-32-41 0,12-49-19 16,-4 21-13-16,4 0-18 15,5-14-2 1,-7 16 9-16,6-2-2 0,1 6 2 16,2 2 17-16,-2 19 2 15,0 5-5-15,-3 10-2 16,2 6-7-16,-4 9-6 16,6 6-8-16,4 5-5 0,4 9-5 15,-2 6 3-15,2 10 0 16,-7 4 6-16,-3 8 4 15,-7-1 7-15,-3 1 1 16,-4-9 5-16,-1 0 1 16,0-11 4-16,-2-5 0 15,-1-9 5-15,-2-3 15 16,0-5 12-16,-2 0 28 16,0-2 20-16,1 0 1 15,0 0-16-15,0 0-68 16,1-12-138-16,7-28-30 15,17-75 66-15,-3 43 18 16,5-2 59-16,1 10 127 16,-1 27 13-16,3-4-71 15,-2 12-19-15,-3 10-5 0,-3 8-21 16,-1 5-8-16,-4 6-4 16,2 6-8-16,-4 1-2 15,2 5-6-15,-5 3 5 16,3 9 3-16,-1 6 7 15,1 19 4-15,1 9 6 16,1 20 0-16,-2 2 1 0,2 9 2 16,0-10 3-16,4 2 3 15,-2-19 1-15,12-2-1 16,3-18 1-16,6-11-1 16,4-19 0-16,14-18-1 15,-4-20 1-15,5-15 0 16,-9-4 4-16,-4-6 2 15,-17 9 9-15,-7 11 30 16,-11 12 4-16,-1-16-41 16,-4 3-11-16,-5 0 42 15,2-1-14-15,-2 3 21 16,-1 21 35-16,-1 8 0 16,2 4-57-16,-3-1-29 15,2-1-33-15,-1 0-6 16,0 1 6-16,-7 12 5 15,3 13 14-15,-51 41 4 16,36-38 7-16,5 4 0 0,7-3-2 16,5 13-2-16,4 0 1 15,10 8 0-15,4-3 2 16,9 0 0-16,3-12 0 16,6-5 2-16,-3-14 3 15,7-13 4-15,-2-14 1 0,10-16 1 16,1-10 1-1,2-10-1-15,-10-1-1 16,-5-5 11-16,-17 12 16 0,-9 4 31 16,-7 12 8-16,-5 2 9 15,-1 9-13-15,-10-4-29 16,-1 3-31-16,-11-2-10 16,3 3-11-16,-2 2 1 15,9 7 10-15,-2 5-16 16,2 7-17-16,-6 7-9 15,-2 4-1-15,-1 4-4 16,5 1 13-16,7-2-6 16,9-5-13-16,5-2-18 15,4-7 4-15,7-4 7 16,3-5 27-16,14-9 24 16,7-6 19-16,16-9-2 0,3-5-5 15,7-13-3-15,-12 4 0 16,-4 0 3-16,-15 5 4 15,-2 3 2-15,-11 14-2 16,3 1-3-16,1 6-5 16,0 5-7-16,-7 6-4 15,5 5-9-15,-7 5 3 16,3 11-2-16,-2 4 5 16,3 7 3-16,-3 0 9 0,3 4 1 15,-4-7 3-15,0 0 0 16,-3-5 1-16,3 0 1 15,-5-6 2-15,1 0 0 16,0-8 1-16,-1-4 6 16,-2-2 3-16,0-6 9 15,0-3 6-15,-4 3 3 16,1-1-5-16,2-4-4 16,14-17-10-16,42-41-4 15,-38 35-3-15,2-2 0 16,-4 8 1-16,-3 2-3 15,-6 6-2-15,-2 7-4 16,-6 3-3-16,0 5-6 16,-2-1-2-16,0 1-6 15,0 0 0-15,0 0 0 16,1 1 7-16,2 0 2 16,17 17 8-16,41 31 3 0,-35-36 4 15,7-5 2-15,-4-5 1 16,-1-7 2-16,-3-8 1 15,10-9 2-15,1-6 0 16,8-17-3-16,-2-3 0 16,0-4 5-16,-14 6 5 0,-10 1 31 15,-12 13 21-15,-5 5 7 16,-6 7-10-16,-4 4-16 16,-4 5-35-16,0 1-22 15,-1 4-10-15,0 4-10 16,0 4 4-16,-3 15-3 15,-2 6-1-15,1 8-3 16,0 3 13-16,4 7-1 16,8-6 4-16,12 8 2 15,5-3 4-15,15 3-2 16,4-7 5-16,9 6 1 16,0-12 1-16,5 6-1 15,-6-2 0-15,2 15-4 16,-10-3-1-16,-6 21-7 15,-8-1 0-15,-11 14 1 16,-10 0 4-16,-8 15 0 0,-6-7 6 16,-5 7-3-16,0-13 0 15,-3-8-1-15,7-27 3 16,0-12 2-16,7-22 11 16,5-4 18-16,5-6 22 15,0-4 38-15,0-5-8 16,2 4-79-16,-4-15-21 15,-5-25 17-15,-9-49-27 16,17 24 16-16,6 7 87 16,5-6 9-16,3 3-38 0,10-16-10 15,-1 8-13-15,3-10-12 16,3 5-5-16,7-12-1 16,-5 14 1-16,2 0 0 15,-3 15 1-15,-1 4 7 16,-10 17 0-16,5 4 2 15,-5 6 1-15,-2 3-1 16,-3 10-7-16,-6 4 2 16,-2 7-3-16,-3 3-3 15,-1 2-4-15,-1-2-13 16,0 0-8-16,1 0-14 16,-1 0 0-16,-1 1-2 15,1 16 10-15,-2 18 6 0,-3 36 14 16,10-27 2-16,2-11 5 15,8-1-2-15,2-8 1 16,12-5-3-16,0-8 0 16,12-10-2-16,-1-7 3 15,9-11-1-15,-12-5 5 16,-1-6 6-16,-11-1 2 16,-5-5 9-16,-14 2 0 0,-6-5 5 15,-9 0-6-15,-12-2-5 16,-4 4-13-16,-18 0-8 15,-5 7-6-15,-5 3-1 16,5 9 6-16,4 7-18 16,16 6 7-16,10 3-24 15,14 1-2-15,1-1-27 16,4-1 16-16,0-1-9 16,0 1 25-16,1 0 4 15,28-6 25-15,58-19 6 16,-29 4 10-16,6-9-3 15,-12 4 0-15,-12-2 9 16,-16 12 10-16,-7-1 12 16,-10 7 3-16,-2 3 3 15,-3 7-6-15,-1-5-9 16,-1 5-13-16,0 1-11 0,-1 0-13 16,1 0-22-16,0 0-3 15,0 1-4-15,4 12 10 16,7 21 7-16,13 44 19 15,-7-22 4-15,-4 2 6 16,1 8 1-16,-4-7 3 16,-2-3 3-16,-5-19-1 0,-1-10 14 15,0-12 10-15,-4-12 56 16,2-7 22 0,-2 1 23-16,1 2-32 0,-11-22-378 15,-36-69 83-15,9 23-444 16,-3-4 508-16,4-2 669 15,17 32-180-15,10 3 18 16,10 2-316-16,16-18-103 16,10-3-73-16,18-10-43 15,6 1 4-15,17 4 37 16,-5 20 71-16,-1 10 31 16,-15 15 40-16,0 6 4 15,-12 11-7-15,3 6-5 16,-5 8-14-16,4 12-5 15,-9 10 2-15,-11 11 0 16,-11 3 3-16,-14 13 0 0,-11-6 3 16,-14 7 4-16,-2-11 1 15,-10 8 0-15,3-13 1 16,-3 3-1-16,10-11-4 16,2-1-3-16,14-13 0 15,4-7 5-15,10-11 4 16,4-3 13-16,3-4 17 15,0 0 1-15,0 0-11 16,0 0-7-16,8-2-11 16,31-7-18-16,55-18-2 0,-26 16 5 15,-6-1 2-15,-3 11-2 16,-14 9-2-16,-3 12-5 16,-14 5 1-16,-7 10 0 15,-11 4 1-15,-13 3 2 16,-18-4 7-16,-18 3 3 15,-14-13 2-15,-11-3 1 16,1-4 1-16,-6-7 1 16,13-9 2-16,3-3-17 15,7-6-87-15,2-16 24 16,18-2 2-16,5-19-12 16,17-11-138-16,21-27 17 15,12-1-63-15</inkml:trace>
  <inkml:trace contextRef="#ctx0" brushRef="#br0" timeOffset="27530.65">31694 4494 1049 0,'-2'-6'228'15,"2"5"88"-15,0 1-338 16,-1 0-21-16,1 0-22 15,0 0 0-15,0 3-1 16,5 26 22-16,11 55 10 16,-7-27 13-16,4 17 4 15,3 2 6-15,4 15 3 16,0-4 8-16,2 9 1 16,1-11 3-16,-2 2 1 15,-4-20 5-15,-3-8 1 16,-6-19 4-16,-4-11 14 15,-2-14 12-15,-1-6 18 16,-3-12 0-16,-4-27-315 16,-2-20 110-16</inkml:trace>
  <inkml:trace contextRef="#ctx0" brushRef="#br0" timeOffset="27889.95">31717 4563 805 0,'-27'-25'172'16,"5"4"74"-16,9 11-240 15,3 0-31-15,7 8-11 16,4-1-13-16,8 1 1 0,13-2-1 16,12-3 27-16,25-2 33 15,7 3 28-15,16 2 0 16,-4 8 3-16,6 6-2 16,-18 9-22-16,2 11-17 15,-16 4 0-15,-5 12-3 16,-13 1 0-16,-4 7 2 15,-11-1 1-15,-4 12 5 16,-9-3 2-16,-12 10 1 16,-8-4 2-16,-16 5 5 15,-8-13 1-15,-12-6 4 16,-2-11 2-16,-18 2 2 16,6-10-4-16,-9 0 1 15,8-6-2-15,-7-5-25 0,18-15-24 16,-1-13-49-1,14-14-205-15,10-15 29 0</inkml:trace>
  <inkml:trace contextRef="#ctx0" brushRef="#br0" timeOffset="27930.96">31698 5152 26 0,'23'-62'60'15,"15"-14"-60"-15,6 4 31 16</inkml:trace>
  <inkml:trace contextRef="#ctx0" brushRef="#br0" timeOffset="28577.22">32218 4527 160 0,'70'-32'179'0,"-13"18"-33"0,1 10-3 15,-14 7-88-15,-3 12-6 16,-17 2-47-16,-2 11 3 16,-8 5 3-16,-2 12 7 15,0-1 4-15,0 10 14 16,-7-4 1-16,1 6-1 16,-1-8-4-16,-6-2-3 15,-1-10-11-15,5-6 3 16,-3-13 10-16,0-7 78 15,2-7 40-15,-1-3 36 16,-4-5 17-16,2 3-309 16,-16-38 30-16,-26-59-113 15,13 19-9-15,0-23 53 16,11 18 308-16,6-12-114 16,19 10 70-16,9 0-34 15,9 14-80-15,16-1-16 0,7 18 2 16,7 4-4-16,1 17 3 15,16 10-2-15,-9 11 5 16,0 11 0-16,-9 11 4 16,-1 13-7-16,-16 11 1 15,-6 15-3-15,-12 4 2 0,-17 9-1 16,-14-3 13 0,-14 16 8-16,-9-10 3 0,-14 12 6 15,0-4 2 1,-4 2-1-16,4-21-5 0,5-4 0 15,15-18-6-15,12-10 5 16,10-14 3-16,3-2 30 16,6-4 2-16,3 0-2 15,-4-2-4-15,18-2-2 16,22-8-37-16,61-22-8 16,-41 13 2-16,1 8-6 15,-21 7-3-15,1 9 1 16,-10 8 3-16,-2 4-7 15,-13 3 4-15,-16 10 5 16,-24 4 5-16,-19 7 12 16,-19 5 10-16,-39 6-1 0,-10 2-6 15,-27-2-49-15,-8-12-135 16,-26-11-107-16,19-20-55 16</inkml:trace>
  <inkml:trace contextRef="#ctx0" brushRef="#br0" timeOffset="28810.74">31567 3456 856 0,'-48'-23'182'0,"-22"2"-87"15,-4 8-260-15,-31 5-101 16,-8 4-139-16</inkml:trace>
  <inkml:trace contextRef="#ctx0" brushRef="#br0" timeOffset="29595.42">30251 3392 123 0,'-182'3'134'15,"22"8"-33"-15,-20 7-12 16,17 6-53-16,-20 13-19 16,23 1-14-16,-16 12-1 15,31 0 2-15,-13 13-1 0,21-6 0 16,-11 16 0-16,24-6 0 16,-11 14 0-16,30-3-2 15,0 13-1-15,26-5-1 16,-5 21 0-16,20-9 0 0,0 11-1 15,17-4 3-15,4 21-1 16,12-9-1-16,10 19 1 16,19-7 0-16,12 27-3 15,13-15 2-15,17 15 0 16,9-14-1-16,14 16-1 16,4-24 2-16,30 11-1 15,-7-19-1-15,26 8 0 16,1-26 3-16,23 11 0 15,-8-20 1-15,35 13 2 16,-12-20 2-16,20 11 1 16,-13-17 1-16,17 6 3 15,-22-23 1-15,20 3 2 16,-16-18-1-16,23-8-1 16,-13-19-5-16,20-10 2 15,-20-16 0-15,18-11 23 0,-22-11 13 16,20-10 42-16,-25-8 7 15,19-14 10-15,-19-3-22 16,8-12-5-16,-26 4-38 16,19-13-3-16,-30 5-5 15,6-14 10-15,-21 5-5 16,11-19 0-16,-21 0-5 0,15-34-5 16,-8 12-14-16,14-27-3 15,-26 16 2-15,-8-8 8 16,-23 40 26-16,-15-25 6 15,-28 27 2-15,-5-31-63 16,-8 6-18-16,-3-35-185 16,-5 12-46-16,0-25-9 15,-2 23 91-15,-7-13 100 16,-10 34 229-16,-7-1 59 16,-7 25 16-16,-32-6-24 15,-13 23-214-15,-27-2-39 16,-14 13-18-16,-31-1 16 15,13 14 39-15,-11-2 145 16,6 4-23-16,-27-4 12 16,14 11-28-16,-27-1-30 0,-1 13-27 15,-26 1-7 1,8 11-15-16,-44 4-49 0,15 12-21 16,-46 5-120-16,18 16-170 15,-22 7 13-15</inkml:trace>
  <inkml:trace contextRef="#ctx0" brushRef="#br0" timeOffset="31977.28">13771 12193 945 0,'8'11'261'16,"-21"-11"46"-16,13 3-273 15,-1-2-92-15,7 14 0 16,-1 3 9-16,4 14 8 16,0 6 30-16,4 11 4 15,-6-5-2-15,1 6-2 16,-1-8 0-16,0 6 0 16,-3-7 6-16,5 7-2 15,1-4 0-15,2 11-1 16,2 1 2-16,6 23-1 15,-2 0 5-15,10 27 3 16,-3-6 1-16,6 22-1 0,0-16 0 16,9 15 0-16,-3-18-1 15,10 16-1-15,-1-16 0 16,9 25-1-16,-1-14 2 16,9 29 1-16,-3-2-2 15,16 23 2-15,-1-16 0 16,17 24-3-16,-4-25-1 0,20 12 1 15,-7-20-2-15,23 18 0 16,-15-26 4-16,25 23-3 16,-12-23 3-16,20 13-1 15,-14-18 0-15,26 18-3 16,-18-22 2-16,21 10-1 16,-14-23 0-16,24 4-2 15,-17-24 3-15,28 1-1 16,-12-17-1-16,22-1 0 15,-14-18 1-15,26 5-3 16,-16-10 0-16,23 4 3 16,-17-6-1-16,32 2 1 15,-19-7 2-15,30-2 0 16,-18-10 0-16,25-3-1 16,-27-5 0-16,26-6-2 15,-32-8 2-15,26-5-2 0,-29-7 3 16,30-10-3-16,-28-6 3 15,31-7-3-15,-27-4-1 16,31-12 2-16,-24-2 3 16,30-15 1-16,-29 1 1 15,31-18 0-15,-31 3-1 16,24-18 0-16,-33 7-2 16,29-16 0-16,-34 7 2 15,25-25 0-15,-30 12-1 0,24-25 1 16,-26 1 1-16,23-26 0 15,-28 18-2-15,16-32 2 16,-22 17-2-16,17-22 1 16,-31 16-2-16,14-32 11 15,-21 15-8-15,11-26 1 16,-29 6 0-16,24-28 1 16,-21 12-8-16,16-31 6 15,-11 6 1-15,22-36 5 16,-22 13-9-16,27-32-50 15,-19 26-6-15,6-20-4 16,-24 34-6-16,7-11 10 16,-23 29 50-16,13-16 8 15,-22 26 5-15,4-8-1 0,-20 29 1 16,-4 0 8 0,-24 29 6-16,6-19-1 0,-9 27 0 15,13-29-1-15,2 10-12 16,19-22-38-16,-7 29-18 15,3-10-4-15,-21 39 0 16,-15 4 13-16,-28 36 48 16,-7 11 42-16,-16 23 8 15,-1 1-2-15,-3 17-10 16,-4 1-36-16,-4 8-32 16,1 9 23-16,-5 12 10 0,1 11 11 15,-5 13 29-15,-22 15-227 16,-10 7 10-16,-13 9 119 15,-11 2-3-15,-16 14-7 16,9 0 248-16,-7 2-21 16,6 5-127-16,-10 22-8 15,9-3 0-15,-11 18-18 16,6-3-11-16,-8 11-1 16,12-11-3-16,-1 6 0 15,10-13 1-15,-6 6-1 16,12-10-1-16,0-8 2 15,12-14-2-15,9-9-9 16,18-18-24-16,7-8-59 16,9-12 0-16,10-8 2 15,7-9 11-15,19-17 25 0,11-7 59 16,20-24 2-16,9-14-2 16,26-28-48-16,-1 1-78 15,17-26 10-15</inkml:trace>
  <inkml:trace contextRef="#ctx0" brushRef="#br0" timeOffset="32196.7">29391 8259 174 0,'79'-63'177'16,"-1"6"-45"-16,-12 13-35 0,16-6-33 16,-5 6-49-16,14-6-11 15,-6 9-4-15,5 6-3 16,-23 16 0-16,-10 8-4 16,-23 12-4-16,-10 9 1 15,-12 5 5-15,-2 16 7 16,-1 6 9-16,3 16 8 15,1 9 5-15,3 22 1 16,1 3-6-16,2 26-4 16,-2 0-2-16,-2 24-3 15,-7-7-3-15,-7 18-157 16,-9-22 52-16</inkml:trace>
  <inkml:trace contextRef="#ctx0" brushRef="#br0" timeOffset="32885.68">14109 12028 868 0,'26'-50'205'16,"-42"45"74"-16,-6 6-246 0,3 0-30 16,-8 3-1-16,4 6-5 15,-7 6-2-15,2 1-1 16,-4 13 0-16,2 4 2 15,-7 12-1-15,2 6 2 16,-16 14-1-16,0 6 2 16,-15 17 4-16,8-5 2 15,-7 8 6-15,17-11 4 16,3-3 3-16,16-13-4 0,2 3-3 16,10-12-6-16,3 6-7 15,6-3-5-15,1 14-4 16,4-6-14-16,5 8-106 15,0-6-149-15,5 0 1 16</inkml:trace>
  <inkml:trace contextRef="#ctx0" brushRef="#br0" timeOffset="33160.71">14022 11876 602 0,'13'23'298'15,"-7"12"-32"1,-10-8-101-16,5 19-162 0,4 7-13 16,9 15 1-16,7-3 0 15,14 6-4-15,6-7 2 16,13 12-2-16,-2-12 2 15,18 11 0-15,0-3 7 0,26 6 3 16,9-12-18 0,39-11-228-16,4-32 73 15</inkml:trace>
  <inkml:trace contextRef="#ctx0" brushRef="#br0" timeOffset="53113.87">11990 3304 184 0,'-14'-13'72'0,"1"2"47"0,1-2 13 16,-2-1 24-16,-2 5 31 16,2-2-23-16,-3 4-20 15,4 2-67-15,0 1-29 16,5 1-35-16,3 3-16 16,2 1-16-16,2-1-3 15,0 0 0-15,0 0 2 16,-1 2 8-16,1-1 4 15,-1 9 4-15,-1 5 0 16,-1-1 1-16,-7 39 1 16,14-36 0-16,4 0-3 15,3-2-1-15,6 0-1 16,3-4-1-16,-1-1 1 16,0-7 2-16,0-3 2 15,-3-4 1-15,0-3 3 16,-3-2 0-16,-4-1 3 15,-4 0 2-15,1 6 9 16,-6-1 3-16,2 5 0 0,-1-1-1 16,0 0-2-16,0 0-8 15,0-1 3-15,-1 0 1 16,0 0 8-16,-1 0 8 16,0-1 11-16,-3-4-5 15,-1 3-4-15,-7-4-10 16,-3 1-9-16,-33-6-12 15,34 20-1-15,1 0 0 16,3-5-1-16,3 4-2 16,0 0-6-16,6-4-3 0,2 5-1 15,3 3 0-15,4 6 2 16,1-1 6-16,5 9-1 16,-1-4-3-16,2-1-3 15,-1-5 0-15,6-3 1 16,0-7 2-16,2-4 2 15,-2-5 2-15,0-4 2 16,-8-2 2-16,0 0 6 16,-6-1 3-16,-4 1 8 15,-1 2 2-15,0-1 4 16,-2 2 0-16,0-2 12 0,-2 5-1 16,-2-2 3-16,-6-3-1 15,-1 2 7-15,-2 2-9 16,-1-3 1-16,0 2-5 15,3 6-4-15,4-2-11 16,0 2-7-16,5-1-7 16,2 3-8-16,2-2-8 15,0 0-15-15,0 1-9 16,0 0-5-16,0 0-3 16,1 0-104-16,14 7-113 0,18 2-5 15,35-6-144-15</inkml:trace>
  <inkml:trace contextRef="#ctx0" brushRef="#br0" timeOffset="54542.1">19691 745 794 0,'-14'-5'177'16,"-3"-5"65"-16,4-3-249 16,-5 4-46-16,2 5 1 15,-4 1 4-15,-2 1 7 16,-6 0 26-16,5 5 27 0,-4-6 7 15,4 7 1-15,1-4 5 16,7 1-6-16,1 1-4 16,6 1-8-16,1-3-8 15,2 1-7-15,2 3-1 16,2-4 1-16,1 0-2 16,0 2 2-16,0-1-1 15,2 3 2-15,6 9 0 16,4-3 2-16,49 28 1 15,-36-34 0-15,4-1 0 16,-3 3 0-16,3-9 1 16,-7 6 1-16,-1-2 0 15,-10-8 2-15,0 3 6 16,-8-1 9-16,0 2 32 16,-3 0 14-16,0 3 24 15,-2-1 0-15,1 0-1 0,0-1-28 16,-1 0-1-16,-1-2-19 15,-5-5 4-15,-4 0-8 16,-36-33-5-16,39 39-15 16,5-8-9-16,-3 10-11 15,2-1-7-15,4 3-3 16,0-2-6-16,0 1 1 16,-1 0-3-16,1 0 2 0,1 0-14 15,0 1-5-15,0 0-10 16,0 0 1-16,0 0 2 15,1 1 17-15,3 3 12 16,7 6 13-16,7-6 4 16,37 39 1-16,-36-32 0 15,-6-8-2-15,0 0 2 16,-7 0 3-16,-3-1 16 16,-2-2 18-16,-2-2 7 15,0 0 0-15,0-2 4 16,-5-6-7-16,-1-10 1 15,-46-30-5-15,35 34 2 16,4 13-8-16,0-3-9 16,4 5-18-16,3-7-8 15,2 7-7-15,3-5-8 16,0 6-1-16,2-1-1 0,0 0 3 16,0 0 2-16,0 1 7 15,0 0 2-15,0 0 1 16,0 0 1-16,0 3 3 15,0-3 2-15,1 0-1 16,0 0-10-16,2 5-82 16,4 0-184-16,-3-5 23 15</inkml:trace>
  <inkml:trace contextRef="#ctx0" brushRef="#br0" timeOffset="60835.28">12269 3746 533 0,'-5'1'262'16,"-2"2"-25"-16,-8-3-88 15,4 3-155-15,-4 5-5 16,-4 2-2-16,-6 3 2 16,1 5 5-16,-7 9 0 15,0-2 5-15,-1 11-1 16,7-3 1-16,2 3-2 15,8-4 0-15,5 1-1 16,6-7 0-16,4 2-3 16,5-8 1-16,3 2-1 15,1-4 2-15,6 1-2 16,1-6 3-16,6 4-1 16,2-1 3-16,5 4 0 0,-2-5 1 15,-1 5 1 1,-6-7 2-16,-5 2-1 0,-6-1 1 15,-6 8 1-15,-5-5 1 16,-6 11 5-16,-7-4 3 16,-11 4 1-16,-2-5 2 15,-6 1 7-15,2-9-1 16,0-1 3-16,4-8 7 16,1-6 2-16,3-6-7 15,-1-1 3-15,1-3-6 0,0-2-7 16,4 1-3-16,2-1-5 15,7 2-10-15,4 1-11 16,5 0-8-16,4-1-7 16,4 2 2-16,3-3 1 15,4-1 11-15,5 0 2 16,-1 6 5-16,0 0-1 16,-2 6 4-16,-1 3 2 15,-2 5 3-15,5 11 0 16,-1 3 2-16,3 5 0 15,3 6-2-15,5 2-3 16,-1-6 0-16,8 1 0 16,-2-6 1-16,7-4-2 15,0-6 1-15,7-6-12 16,-2-9-26-16,2-17-121 16,-2-13-79-16,0-19-39 0</inkml:trace>
  <inkml:trace contextRef="#ctx0" brushRef="#br0" timeOffset="61110.21">12584 3838 711 0,'-3'-13'210'0,"1"7"27"15,2 11-211-15,0 4-23 16,0 2-22-16,1 9-5 16,1 6 14-16,2 5 5 15,0 2 5-15,6 3-1 16,-1-6 1-16,2 5-1 15,1-5 1-15,2 1 0 16,-3-4 1-16,2 3 0 16,-3-7 0-16,1-3 1 15,-4-5 0-15,0-1-1 16,-2-6 2-16,0 2-1 16,-2-3-1-16,1-1-9 15,1-5-48-15,3-2-172 16,-1-14 32-16</inkml:trace>
  <inkml:trace contextRef="#ctx0" brushRef="#br0" timeOffset="62205.68">20902 922 813 0,'-10'-2'162'0,"-7"-3"75"15,-3 1-249-15,-7-1-5 16,-1 7 1-16,-7 1-3 16,2 1 5-16,-5 16 5 15,5-2 3-15,1 7 3 16,9-3 2-16,4-4 0 0,10-10 0 16,2 2-1-1,1 1-4-15,7 3 0 0,4 4 0 16,4 5-1-16,7-1-1 15,11 2-1-15,1-2-1 16,16 1 2-16,1-1 3 16,5 0 2-16,-8-2 3 15,-2 0 1-15,-14-3 0 16,-6 2 1-16,-10-4-1 0,-7 0 2 16,-4 2 0-16,-10 6 3 15,-6-8 0-15,-12 10 3 16,-4-2 2-16,-8 0 6 15,2-6 0-15,-5 3 3 16,7-12 0-16,-7-4-3 16,7-7-7-16,-8-11 5 15,6-2 16-15,0-6 14 16,10 1 10-16,3 4-1 16,12 4-16-16,5-5-82 15,10 1-30-15,8-8-13 16,2-2-1-16,9 0 8 15,2 6 58-15,2 4 12 16,-4 9 2-16,4 5 2 0,-4 8 2 16,5 8 3-1,-7 5 2-15,5 10 3 16,-4 1-1-16,-1 7 0 16,-5 1-1-16,2 8 0 0,-2-5-1 15,4 4-1-15,-1-6-1 16,5-4 1-16,0-6-2 15,2-5-4-15,-3-8-1 16,6-6-1-16,-8-8-2 16,5-5 1-16,-2-8 3 0,6-13 2 15,0-13-85-15,14-15-104 16,-6-4 6-16</inkml:trace>
  <inkml:trace contextRef="#ctx0" brushRef="#br0" timeOffset="62654.88">21164 711 600 0,'4'-3'400'0,"-2"2"-92"15,6-4-23-15,5 2-327 16,8-4-1-16,5-3-5 16,5 9 6-16,-2 4 2 15,1 4 5-15,-8 3 16 16,2 8 18-16,-7 0 1 16,2 9 2-16,-6 4-2 15,-3 9 1-15,-4-3-4 16,-2 8 2-16,-4-4-1 0,-1 1 1 15,-2-8 0-15,-1 1 0 16,3-11-2 0,5-7-12-16,5-10-4 15,13-6-6-15,11-8-4 0,20-16 1 16,14-12 13-16,18-12 3 16,0 5 8-16,-1-4 3 15,-20 5 2-15,-11 18-1 16,-22 11 2-16,-13 2 5 15,-8 8 1-15,-3 4-8 16,-7-9-19-16,-14 14-216 16,-3-5 54-16</inkml:trace>
  <inkml:trace contextRef="#ctx0" brushRef="#br0" timeOffset="65191.83">13358 7294 1114 0,'5'-2'218'0,"-5"2"104"15,1 0-340-15,-1 0-10 16,0-1 0-16,0 0-1 16,0-1 12-16,0 1 6 15,0-1 11-15,-1-6 8 16,-5-22 3-16,-18-46-2 15,7 34 5-15,-12-18 0 0,-1 6 8 16,-6-18 12 0,0 1 1-16,-9-14-3 0,3 9 0 15,-6-23-13-15,8 11-10 16,0-6 28-16,9 9 3 16,-4-6 2-16,6 15-1 15,-5-6 11-15,-1 10-29 16,-4-10-5-16,7 16 0 0,-5-13-6 15,3 0-13-15,-1-27-7 16,5 4-2-16,-5-8 2 16,4 14 5-16,2 1 2 15,2 30 7-15,0 5 1 16,7 12-1-16,1 2-1 16,2 14 1-16,-2 3-10 15,2 8-2-15,-3 0-1 16,4 6-4-16,3 5-6 15,4 4 3-15,4 2-20 16,3 2-2-16,2 3 0 16,-1-1 5-16,0 0-1 15,1 0 15-15,0 0-6 16,-1 0 1-16,-1 1-1 16,-2 24 6-16,-13 58 2 15,7-27 9-15,1 20 1 16,2-3 1-16,0 16 0 0,-1-11 2 15,0 6 0-15,1-15 1 16,-1-5 1-16,1-27 2 16,4-11 2-16,0-13 3 15,1-7 3-15,1-9 2 16,0 3 0-16,1 0-2 0,0-1-5 16,0 0-6-16,0 0-8 15,0-1-3-15,1-17-1 16,0-11 4-16,3-41 4 15,-4 36 8-15,-3-4 3 16,0 4 0-16,-1-9-2 16,1 5-2-16,4-10-4 15,4 0-3-15,2-3 0 16,0 9 2-16,1 0 2 16,-3 15 1-16,0 5 1 15,-3 12 1-15,2-2-1 16,-2 4 1-16,0 1-2 15,-1 0 0-15,1 3-1 16,-1 2 0-16,-1 1-5 16,0 1-2-16,0 0-4 15,0 0 1-15,0 0-1 0,0 0 5 16,1-1-1 0,0 1 1-16,0 0-3 0,7-1 0 15,15-3-4-15,38-3 1 16,-20 12-1-16,1-1 5 15,16 6-1-15,-1 5 4 16,13 6 1-16,-4 1 3 16,4 5-3-16,-11-3 2 15,0-1-3-15,-13-4 0 16,0 0 1-16,-8-3 2 0,4-1 1 16,-5 1 3-16,-1-3 1 15,-8-3 0-15,-5 0 3 16,-9-5 1-16,-7-3 10 15,-4 0 5-15,-2 1 7 16,-1-4 3-16,0 2 2 16,0 0-8-16,0 0-1 15,0 0-6-15,0-1 1 16,-1 0-2-16,1 0 2 16,-1 1-1-16,1 0 4 15,0 0 0-15,0 0 2 16,0 0-5-16,0 0-3 15,0 0-7-15,0 0-5 16,0 0-5-16,0 0-2 16,0 0 1-16,0 0-1 0,0 0 1 15,-1-1 2-15,0 0-1 16,1 0 0-16,0-1 2 16,-2 2 0-16,2 0-1 15,0 0 1-15,0 0 0 16,0 0 0-16,0 0 0 0,0 0 0 15,0 0 1-15,0 0-1 16,0 0 0-16,0 0 0 16,0 0 0-16,0 0 1 15,0 0 1-15,0 0 2 16,0 0 0-16,0 0-1 16,0 0 1-16,0 0-1 15,0 0-1-15,0 0 1 16,0 0 0-16,0 0-1 15,0 0 0-15,0 0-1 16,0 0-1-16,0 0 1 16,0 0 0-16,0 0-1 15,0 0 0-15,0 0 0 16,0 0-2-16,0 0 0 16,0 0 1-16,0 0 0 15,0 0 0-15,0 0 0 0,0 0 1 16,0 0 0-16,0 0 0 15,0 0 0-15,0 0 1 16,0 0-1-16,0 0 0 16,0 0-1-16,0 0 1 15,0 0-2-15,0 0 2 16,0 0-1-16,0 0 1 16,0 0 0-16,0 0 1 0,0 0-2 15,0 0 1-15,0 0-1 16,0 0 0-16,0 0 0 15,0 0 0-15,0 0 1 16,0 0 0-16,0 0 1 16,0 0 0-16,0 0-1 15,0 0-1-15,0 0-37 16,0 0-76-16,-1-1-284 16,-1-3 35-16</inkml:trace>
  <inkml:trace contextRef="#ctx0" brushRef="#br0" timeOffset="67116.63">22288 655 581 0,'2'-1'223'0,"-5"0"1"16,-3-2-144-16,5 2-157 15,-1 0-39-15,-8-3 6 16,-15-6 30-16,-38-22 99 15,38 19 87-15,-3-3 32 16,5-5 2-16,-5-6-24 16,2 10-86-16,-7-2-10 15,4-2-4-15,-4-2-6 0,6 3-2 16,-7 0-4 0,4-10 0-16,-6 9-1 0,0 0 0 15,-11 6-1-15,1-9-1 16,-9 10 0-16,7-14-1 15,-8 17-3-15,8-6 2 16,-13 6-1-16,2-4-2 0,-14 13 2 16,3-5 2-1,-5 8 1-15,18-5 2 16,-7 8-1-16,6 2-1 0,-11 8-3 16,2-11 0-16,-15 24-2 15,12-10 1-15,0 8-1 16,11-10 3-16,-7 20 0 15,11-21 1-15,-11 14-1 16,5-18 1-16,-1 15-1 16,13-13 0-16,1 5-3 15,12 3-1-15,2 6-1 16,5 1 2-16,-3 6-2 16,4 3 4-16,-8 0 1 15,4-1 2-15,-10 9-1 16,9-2 1-16,-4 7-2 15,11-13 0-15,4 2-3 0,10-14 0 16,2-2-1-16,5-3 2 16,-2 12-1-16,-1 0 3 15,1 9 0-15,3 7 1 16,-1 11 0-16,3-4-1 16,4 11 0-16,3-10 2 15,2 10-2-15,2-9 1 16,6 2-2-16,-1-6 2 15,7 7-4-15,3-11 2 16,5 5-2-16,7 2 1 0,3-5-3 16,4-5 3-16,6-1-5 15,-11-14 3-15,1-7-3 16,-1 2 2-16,1-4-1 16,-3-3 4-16,17 5-1 15,-5-3 3-15,9 0-1 16,-7-4 1-16,5 0-5 15,-10-6 1-15,5-3-4 16,-9-5-1-16,8-5 0 16,0-4 5-16,15-3-1 15,1-1 2-15,14-7-1 16,-1-2-2-16,14-11-3 16,-8 0 1-16,12-10 5 15,-11-4 5-15,11-8-2 16,-17 6 3-16,10-8 0 15,-14 4-3-15,8-1-3 0,-13 7 4 16,13-6-2-16,-12 4 2 16,9-2-1-16,-7 3 0 15,9-14 0-15,-17 6 0 16,6-12 0-16,-15 3 0 16,-4-9 1-16,-15 11 1 0,-6 1 3 15,-10 15 4-15,-11-1 9 16,-6 13 7-16,-11-6 18 15,-4 6 8-15,-6-7-3 16,-1 7-5-16,-7 0-9 16,0 4-17-16,-16-9-9 15,-4 6 1-15,-19-9 10 16,-1 1 4-16,-15 6 1 16,6 20-3-16,-16-5-12 15,8 9-26-15,-24 13-171 16,7 15-113-16,-25-10-31 15</inkml:trace>
  <inkml:trace contextRef="#ctx0" brushRef="#br0" timeOffset="73627.78">19422 755 774 0,'2'-4'-16'0,"-6"-6"160"15,2 2-256-15,-1-4 20 16,2 6 91-16,0 1 27 15,0 1 20-15,0 2 31 16,0 1 1-16,0 0-12 16,-1 0-31-16,0 0-15 15,-19-3-17-15,-47-5-3 16,31 4-1-16,-8 1 1 16,4 3 1-16,-6 0 0 15,6-4 0-15,-13 5 0 16,5 5-2-16,-21 0-1 15,2 2 1-15,-11 6 0 0,9-2 0 16,-16 1 1-16,9 3 0 16,-21 0 0-16,5 3-1 15,-13 11 0-15,6-2 0 16,-17-2 0-16,12-1 0 16,-15 1 0-16,4-1 0 15,-22 6 1-15,16 0 0 0,-19 11 1 16,5 2-2-1,-17 8 1-15,17-3-2 0,-20 11 2 16,18-5-2-16,-7-2 2 16,18-8-1-16,-18-1 0 15,20-1-2-15,-21 9-26 16,7 8-12-16,-22 17-21 16,14 1-7-16,-25 10-65 15,21-9 21-15,-6-7 11 16,23-14 22-16,-8 0 12 15,27-9 67-15,-11 7 13 16,15-3 2-16,-15 11 2 16,16-4-2-16,-9 8-2 15,9-6-5-15,-12 9-2 16,20-11-1-16,-7-1 16 16,18-11 11-16,-3-5 18 15,19-14 6-15,-6-2 4 0,10-3-16 16,-5-6-3-16,13-1-15 15,-6 0-4-15,11 2-6 16,-12 1-2-16,5 5-8 16,-10 9-4-16,11-3-1 15,-6 3 1-15,19-4-1 16,-4-1 2-16,13-10-1 16,-4 2 2-16,6-8-1 15,-3 4 0-15,6-2-2 16,-6 8-1-16,8 0-1 0,0 3 0 15,6-4 0-15,0 5 1 16,9-9 1-16,2-2 2 16,3-5-1-16,1 2 0 15,5-6 1-15,0-2-1 16,4 1-2-16,2 1 1 16,1-3-1-16,1-3-1 15,1 0 0-15,0 0-1 16,0 0 1-16,0 0 0 15,0 0 1-15,1 1 0 16,3 0 1-16,13 7 0 0,37 15-1 16,-27-17 0-1,-2-2 0-15,8-1 1 0,-1 1-1 16,8-2 1 0,-2 0 0-16,14 2 3 0,-3-3-2 15,11-7 1-15,-4-3 0 16,11-8 2-16,-7-5-3 15,9-4 2-15,-8 7-1 16,7-1-1-16,-10 0 0 16,9-1 1-16,-4-5 0 0,13-7 0 15,-2-2 0-15,14-8-1 16,-8 2 1-16,12-4 0 16,-12 1-1-16,10-5 0 15,-11 8 0-15,10-4 0 16,-13 7 0-16,14-6-1 15,-9 5 1-15,15-9 0 16,-8 2 0-16,14-10-2 16,-9 6 2-16,13-4 0 15,-11 5-1-15,12-5 0 16,-10 8 1-16,12-8-1 16,-12 4 0-16,9-3 0 15,-12 8 0-15,7-3 1 16,-16 7 0-16,10-1 0 15,-12 7 0-15,8-4-1 0,-14 10-1 16,14-8 1-16,-11 5 0 16,11-6 0-16,-11 4 0 15,8-5 1-15,-13 6-1 16,7-3 0-16,-13 6-1 16,9-2 2-16,-9 4-1 15,9 0 0-15,-10 4 1 16,8-3 0-16,-9 7 0 0,8-2-1 15,-7 5-1-15,13-3 0 16,-11 5 1-16,15-7-1 16,-7 1 1-16,12-5 1 15,-7 3-1-15,12-5 0 16,-11 1 0-16,14-5 1 16,-15 5-1-16,12-1 0 15,-12 5 0-15,10 1-1 16,-12 6 0-16,16-1 1 15,-8-2 0-15,10-10 0 16,-6 6 0-16,11-12 0 16,-15 5 0-16,3 1-1 15,-15 5 1-15,2-5 0 16,-19 14 0-16,-1 0 0 16,-11 0-1-16,1 3 1 15,-6 7-1-15,5 1 1 0,-6-2-1 16,4 4 0-16,-11 1 0 15,-2 4 0-15,-9-5-1 16,-1 4 2-16,-7 8-1 16,-2-4 2-16,-6-3 0 15,-3 3 3-15,-3-3 2 16,-2-9 4-16,-1 5 3 16,0 0 7-16,0 0 1 15,0 0 4-15,0-1-3 0,-1 1-3 16,1 0-11-16,0 1-197 15,0 0 58-15</inkml:trace>
  <inkml:trace contextRef="#ctx0" brushRef="#br0" timeOffset="134814.1">19983 806 232 0,'-8'16'8'0,"5"-9"-7"16,1-8-70-16,5 7-48 16</inkml:trace>
  <inkml:trace contextRef="#ctx0" brushRef="#br0" timeOffset="136023.43">21312 1578 176 0,'6'4'104'0,"-3"-7"-20"16,-2 5-30-16,-1-2-45 16,0 0-12-16,1 1 3 15,9 16 0-15,22 45 0 16,-22-33-1-16,2 3 2 16,1 0-1-16,-4 1 1 15,1-3 0-15,5 5 1 0,0-8 0 16,0 8 0-1,2-5-1-15,2 3 0 0,-4-5 0 16,1 4 0-16,-2-7 0 16,2 5 0-16,1-4-1 15,-1 1 2-15,-1 0 0 16,-1-5-1-16,-5-5 1 16,-2-4 1-16,-4-6 2 15,-1-3 2-15,-2-2 20 0,0-4 41 16,0 1 3-16,-1 0-19 15,0 0-97-15,-1-1-72 16,-2-25-72-16</inkml:trace>
  <inkml:trace contextRef="#ctx0" brushRef="#br0" timeOffset="136514.94">21404 1599 263 0,'-13'0'54'0,"-3"-1"27"16,-4 3-79-16,-1 5-1 15,2 2 2-15,2 2-1 16,4 1-1-16,3 6 1 0,5 0-1 16,0 6 0-16,1 5 0 15,-2 7 0-15,3-2 0 16,-3 6 2-16,3-3-2 15,-2 1 2-15,4-10 0 16,-2-1-1-16,3-10 0 16,-2-5 12-16,2-9 24 15,2-7-5-15,-1-7-1 16,2-10-1-16,3-5-12 16,1-13-26-16,2-4 5 15,6-9 0-15,0 4-1 16,5-4 0-16,-2 8 1 0,4 3 0 15,-2 12 0-15,1 5 0 16,-1 12-1-16,5 7 1 16,-4 10-1-16,3 7 2 15,2 6 0-15,4 9 1 16,-4 3 1-16,5 6 1 16,-2-2 0-16,1 5 0 15,-1-10-1-15,2 3 0 16,-1-6 0-16,8-1 1 15,-2-4 0-15,7 4-116 16,0-4 40-16</inkml:trace>
  <inkml:trace contextRef="#ctx0" brushRef="#br0" timeOffset="142067.9">12019 3332 423 0,'-33'-7'86'0,"-4"1"44"16,4 4-127-16,-3-1 0 16,4 5-2-16,-7 1-1 15,4 1-2-15,-2 5 0 16,5 2-1-16,-3 3 1 15,8 2 0-15,-2 6 0 0,5-1 0 16,-6 7 1-16,6 2-2 16,-5 9 1-16,2 1-1 15,-5 10 1-15,5-2 0 16,-3 4 1-16,6-9 0 16,2 3 1-16,7-8-1 15,2 3 0-15,4-1 0 16,4 10 0-16,1-6 0 15,1 10 0-15,4-6 0 16,1 7 1-16,3-4-1 16,3 7 0-16,1-8 0 0,4 10 0 15,1-8-1-15,3 5 1 16,-1-6 0-16,6 10-1 16,0-8 2-16,3 8-1 15,0-4 0-15,7 10 1 16,-1-10 0-16,8 13-1 15,1-10 0-15,9 2 0 16,-2-12 0-16,13 0 0 16,-6-14 0-16,6 5 1 15,-3-6-1-15,6 5 1 16,-10-5 0-16,9 1-1 16,-7-11 0-16,7-3-1 15,-8-11 0-15,5-6 1 16,-7-8-1-16,10-8 0 15,-11-5 1-15,13-9 1 0,-6-2 0 16,8-3 1-16,-10 4-1 16,4-3 1-16,-12 7-2 15,2-2 1-15,-13 1-1 0,6-8 4 16,-7-4 0-16,8-17 2 16,-1-4 0-16,9-16 2 15,-5 3-1-15,2-4-1 16,-10 13-1-16,-4-5 4 15,-10 16 2-15,-7 0 4 16,-8 4 1-16,0-6 1 16,-2 5-3-16,0-8-4 15,-2 3-4-15,-4-2 0 16,-7 9-1-16,-5-8 0 16,-4 5 0-16,-4-18 0 15,-2 2-2-15,-8-7-1 16,4 12 38-16,-10 0 8 15,-1 21 1-15,-9-3 18 16,5 10 9-16,-11-6-35 16,7 4-14-16,-7-5-10 15,7 8-20-15,-7-5-30 0,4 3-5 16,-12-3 8-16,4 5 11 16,-12-1 20-16,7 7 36 15,-7 0 4-15,11 7 8 16,-6 1 8-16,9 5-18 15,-9-2-18-15,8 8-8 16,-12 1-27-16,7 5-12 16,-10 2-3-16,7 4 4 15,-9 3-3-15,6-2-16 0,-8 5-174 16,11-1 43-16</inkml:trace>
  <inkml:trace contextRef="#ctx0" brushRef="#br0" timeOffset="157737.63">21710 1638 1856 0,'48'56'-45'0,"11"-17"45"16,14-59-649-16</inkml:trace>
  <inkml:trace contextRef="#ctx0" brushRef="#br0" timeOffset="168791.86">18943 1585 562 0,'-6'-15'275'0,"-6"4"-40"16,-7 1-76-16,4 4-244 15,0 2-26 1,-4 2 6-16,-1 5 2 0,-10 10 0 16,1 4 54-16,-8 17 30 15,4 8 15-15,-5 12 4 16,0 3 2-16,-6 11 3 15,5-5-1-15,-4 13 2 16,6-2-1-16,4 9 0 16,12-9-3-16,8 1 0 15,14-21-3-15,12-5-5 16,9-18-4-16,10-11-3 16,4-13 1-16,8-14 2 15,1-12 5-15,8-20 5 16,-4-10 4-16,11-16 1 15,-6-2 0-15,5-11 3 0,-8 8 0 16,-2 3 3 0,-11 15 0-16,-5 4 11 0,-17 17 21 15,-5 11 59-15,-7 9 18 16,-4 6-5-16,-6 5-23 16,-8 4-48-16,-5 1-64 15,-16 13-22-15,-5 2 3 16,-7 10 11-16,3 4 23 15,2-2 4-15,13-8 1 16,5 2-4-16,13-10-8 16,5 0-21-16,9-1-12 0,9-2-10 15,6-7 1-15,13-2 3 16,10-10 17-16,16-13 12 16,3-8 10-16,15-13 3 15,-6-3 6-15,9-9 2 16,-15 6 1-16,3 0 0 15,-20 13-1-15,-8 3-2 16,-15 16-2-16,-9 4 0 16,-14 13 2-16,-10 16 2 15,-7 14 2-15,-13 17 2 16,-5 16 0-16,-13 17-1 16,5-3-2-16,-5 10 0 15,10-15 2-15,4-3-1 16,15-19-1-16,8-7 0 15,6-18-2-15,11-7-3 0,5-11 0 16,9-4 0-16,3-12 1 16,14-5 1-16,0-10 2 15,11 0 1-15,-3-1 0 16,7 1-2-16,-8 5 0 16,0 14-3-16,-13 4-3 0,-6 11-1 15,-11 9 1-15,-7 11 0 16,-7 0 4-16,-4 10 2 15,-1 1 2-15,1 12-1 16,2-5 1-16,5 13 0 16,7-9 0-16,12 10 0 15,4-12 0-15,17 2-13 16,3-11-17-16,15-5-11 16,-1-18-23-16,8-11-2 15,-8-11 11-15,2-9 18 16,-17-5 10-16,-3 0 22 15,-16 4-14-15,-6 2-19 16,-12 4 55-16,-12 4-84 16,-15 2 29-16</inkml:trace>
  <inkml:trace contextRef="#ctx0" brushRef="#br0" timeOffset="168916.27">19515 2873 503 0,'-117'-33'-154'0,"16"-3"294"16,-16-11-136-16,20-4-20 15,-4-16 128-15,20-1-52 16,-7-21-201-16,17 0-2 16</inkml:trace>
  <inkml:trace contextRef="#ctx0" brushRef="#br0" timeOffset="169575.63">19347 1632 268 0,'4'107'68'0,"-1"8"21"16,-3-25-78-16,13 12-2 15,9-11-3-15,10-1 1 16,4-12-2-16,9-3 1 16,0-22-1-16,8-3-1 0,-2-11 0 15,7-3 2-15,-2-10-3 16,6-2 2-16,-9-6-1 16,2 4 1-16,-11-3-1 15,0 4-1-15,-12-1 0 16,-2 10 5-16,-7-1-1 15,-1 19 2-15,-4 5 1 16,-1 24 2-16,-4 3-5 16,-5 13 1-16,-4-16-2 0,-3-6 1 15,-3-23-1-15,-1-17 1 16,0-18 2-16,3-6 76 16,0-5 7-16,-2-9 8 15,-3-4-4-15,-7-15-2 16,-7-9-76-16,-8-15-2 15,-1-3-6-15,-12-17 2 16,-3 2-4-16,-14-8 17 16,-1 10 1-16,-21-9-3 15,5 10-5-15,-16-11-7 16,7 6-25-16,-19-14-18 16,7 5 3-16,-14-2 17 0,11 13 28 15,-11-2 21 1,13 10 10-16,-4-4 13 0,19 9 13 15,0-9-18-15,14 2-13 16,5-12-11 0,12 1-13-16,-1-23-41 0,12 3-21 15,8-12-73-15,14 5-11 16,15-20-76-16,14 19-85 16,15-14 10-16</inkml:trace>
  <inkml:trace contextRef="#ctx0" brushRef="#br0" timeOffset="174350.26">16471 839 681 0,'0'-17'146'0,"-2"1"50"16,-3 11-208-16,2 14-9 15,0 9-2-15,0 9 0 16,-3 18 13-16,-3 14 6 15,-1 6-1-15,-2 20 2 16,0 3 0-16,-3 11 0 16,3-2 1-16,-4 19 1 15,2-12-1-15,-5 11 2 16,6-13 2-16,1 8 0 16,4-19 1-16,3 6 3 0,5-17-1 15,3 4-1-15,-3-20 0 16,0-4 0-16,-4-19-2 15,1-5 1-15,0-17 2 16,1-5 5-16,-4-8-4 16,-10-10-187-16,-7-12-10 15,-14-20-65-15,-5-12-71 16,-11-24 332-16,4-7 45 0,-5-16-15 16,8 10-35-16,-7-13 1 15</inkml:trace>
  <inkml:trace contextRef="#ctx0" brushRef="#br0" timeOffset="174720.76">15477 1208 671 0,'-2'3'131'16,"3"-2"63"-16,11 1-195 15,5 1-13-15,15 8 2 16,9 1 10-16,14 9 1 15,4 5 0-15,16 6-1 16,-5-1 1-16,15 9 1 16,-1 2-2-16,12 7 2 15,-9 2 1-15,12 13 0 16,-12-4 0-16,7 5 2 0,-9-6-3 16,3 2 2-16,-13-8 0 15,3 0 1-15,-15-10-1 16,0 1 1-16,-11-9 0 15,-5-2 0-15,-14-8 0 0,-5-2 1 16,-12-8 0-16,-4-5 2 16,-9-4 1-16,0-2 3 15,-3-3 1-15,0-2 6 16,0 1 4-16,0-1 9 16,-1 1-4-16,0-2-237 15,-9-5 81-15</inkml:trace>
  <inkml:trace contextRef="#ctx0" brushRef="#br0" timeOffset="175124.09">16450 721 1146 0,'1'-5'201'0,"-3"3"83"0,3 9-346 16,-1-6-6-16,0 28 6 16,-3 67 1-16,-2-20 40 15,-3 22 0-15,-1-6 6 0,-5 24 4 16,-1-9 8-1,-2 22 1-15,1-11 1 16,-7 20 0-16,4-18-1 0,-2 20 2 16,3-24 2-16,-2 4-2 15,9-24 2-15,-2-1 1 16,7-30-1-16,1-16-1 16,-1-19 0-16,2-11-6 15,3-16 2-15,-6-23-248 16,-4-17-13-16,-6-34-73 15</inkml:trace>
  <inkml:trace contextRef="#ctx0" brushRef="#br0" timeOffset="175459.27">15777 1254 225 0,'-10'-29'152'0,"3"11"-24"0,6 9-56 15,2 2-27-15,1 8-35 16,5 3-11-16,3-3-3 16,11 2 0-16,7 6 3 15,11 7-1-15,8 2 1 0,17 9-1 16,1 6 2-16,15 7-1 16,-3 0 1-16,13 20 1 15,-7 1-1-15,13 22 2 16,-12-1-1-16,6 9 1 15,-18-14 0-15,0 0 2 16,-20-21-2-16,-1-4 3 16,-12-12-1-16,1 1 1 15,-11-13-1-15,0-2 1 16,-6-5-2-16,0-9-56 16,1-13-78-16,-2-24 7 15</inkml:trace>
  <inkml:trace contextRef="#ctx0" brushRef="#br0" timeOffset="184277.19">9334 5651 446 0,'-2'5'113'0,"0"-11"30"16,3 5-125-16,-1 0-22 15,0 0-2-15,1 0 0 16,18-4 2-16,9-5 1 16,43-16 1-16,-33 14 1 15,8-6 1-15,-2 1 0 16,10-6 1-16,-3-1 0 0,8-4 0 16,-5 3-1-16,8-2 1 15,-9 4-1-15,7 1-1 16,-7 6 1-16,7-6 0 15,-6 3 0-15,15-3 0 16,-2 0 1-16,9-4 0 16,-8 6-1-16,4-3 1 15,-17 6 0-15,-4 1 0 16,-14 4-1-16,-3 1 0 16,-10 7 0-16,-1-3 0 15,-6 4 0-15,0-1 1 16,-5-1-1-16,-3 1 3 15,-4-1 2-15,-7-3-20 16,-5 2 134-16,-13-4-260 16,-7 1 109-16</inkml:trace>
  <inkml:trace contextRef="#ctx0" brushRef="#br0" timeOffset="184551.49">10355 5013 103 0,'36'-7'26'0,"41"-15"13"15,-46 9-29-15,16 4-1 16,-5 5-2-16,11 6 1 16,-6 7-6-16,6 5 1 15,-7 3-1-15,5 10 6 16,-12 4 1-16,-2 10 7 15,-13 2 2-15,-6 17 3 16,-14 4-5-16,-11 24-1 16,-10 2-9-16,-7 16-47 15,0-15-23-15,2-6-11 16</inkml:trace>
  <inkml:trace contextRef="#ctx0" brushRef="#br0" timeOffset="185667.33">12686 3162 586 0,'-37'-5'108'0,"-8"-2"71"16,0-4-165-16,-10 3-16 16,5 7 13-16,-13 3 1 15,0 6-8-15,-12 10-3 0,6 5 1 16,-10 3-2 0,16 1 0-16,-1 2 1 0,15-9-1 15,-1 1 1-15,9-5-1 16,-4 4 0-16,5 1-1 15,-3 11 0-15,7 0-2 16,-1 13 1-16,6-1-1 16,-1 11 0-16,7-1 0 15,4 6 1-15,4-7-1 16,2 6 1-16,5-10 0 0,4 6 1 16,1-2 0-16,1 10 0 15,5-4 1-15,0 12 0 16,2-7-2-16,-3 13 2 15,1-5-1-15,0 12 1 16,2-9-1-16,5 10 0 16,5-16-1-16,3 5 1 15,3-14 0-15,3 6 0 16,-3-14 0-16,5 8 1 16,0-8 1-16,2 5 0 15,-2-10-1-15,6 7 1 16,-1-12-1-16,9 4 0 15,-1-7-2-15,7 3 1 16,-3-10 0-16,8-1 0 16,-8-9 0-16,6-4 1 15,-2-7 0-15,7-2 0 16,-1-2 0-16,14 0 2 16,-3-2-1-16,15-8 1 0,-2-2 0 15,16-10-1-15,-8-7-1 16,9-13 1-16,-13 0 0 15,6-10 0-15,-17 4 0 16,1-8 1-16,-10 4 0 0,4-13 1 16,-12 6-1-16,3-15 1 15,-8 6 2-15,1-10 2 16,-12 6 2-16,5-21 13 16,-6 2 4-16,3-16 22 15,-8 6 3-15,-5-13 20 16,-7 14-3-16,-10-8 22 15,-10 13-20-15,-5-4 0 16,-6 15-11-16,-10 0-4 16,-3 11-25-16,-6-4-5 15,-4 12-4-15,-6-9-9 16,2 9-3-16,-13-3-2 16,-2 11 0-16,-12-2-5 15,-1 12-4-15,-9 0-5 16,8 9-3-16,-13 1-7 0,8 8-1 15,-10 3-6-15,8 10-13 16,-8 7-46-16,14 8-49 16,-4 12-181-16,15 11 2 15</inkml:trace>
  <inkml:trace contextRef="#ctx0" brushRef="#br0" timeOffset="189733.28">13323 4711 492 0,'-9'-14'103'0,"-1"5"47"16,-1-3-135-16,4 5-26 0,3 0 5 16,2-1-1-16,3-5-1 15,0 1 1-15,2 1 2 16,-1 6 4-16,0 1 3 16,-1 6-1-16,-2-2-1 15,1 0 0-15,0 0-1 16,0 0 0-16,0 0 0 15,0 2 1-15,0-1 0 16,5 10-1-16,3 7 1 16,24 38-2-16,-11-28 1 15,2 2 0-15,5 5 1 16,3-1-1-16,7 4 3 16,-3-3-3-16,10 3 3 15,-3-6-2-15,8 4 1 16,-4-5-1-16,1 2 2 15,-8-6-1-15,4 7 1 16,-10-4-1-16,-1-1 0 16,-6-5 0-16,-1 0-1 0,-6-10 1 15,-4-3 0-15,-6-4 2 16,-2-3 6-16,-5 0 16 16,-1-3 31-16,-1-2 11 15,-1 0-47-15,0-1-173 16,-5-7 36-16</inkml:trace>
  <inkml:trace contextRef="#ctx0" brushRef="#br0" timeOffset="189979.25">13399 4705 448 0,'-14'14'208'0,"5"-3"-22"15,6-10-113-15,3 6-54 16,0 6-34-16,1 16 1 16,-2 7 9-16,0 19 4 15,-1 3 2-15,1 8 1 16,1-7 2-16,0 0-5 16,-1-20-4-16,1-8-23 15,3-13-20-15,-8-17-135 0,-3-19 19 16</inkml:trace>
  <inkml:trace contextRef="#ctx0" brushRef="#br0" timeOffset="190284.02">13295 4860 454 0,'4'-35'150'0,"-4"15"17"15,10 11-127-15,6 7-24 16,21 5-14-16,13 4-3 16,46 6 5-16,17-3-48 15,50 0-119-15,11-13 24 16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8BE7BF-B99D-4E8D-BF7F-3B845538B53E}" type="datetimeFigureOut">
              <a:rPr lang="en-IN" smtClean="0"/>
              <a:t>24-01-2022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63663A-B437-48E2-9C8D-D0CCECC9DB8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421455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l">
              <a:defRPr sz="6000" b="0" i="0" cap="none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E66DA5-7751-4D3D-B753-58DF3B4187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1B787A8-0D67-4B7E-9B48-86BD906AB6B5}"/>
              </a:ext>
            </a:extLst>
          </p:cNvPr>
          <p:cNvCxnSpPr>
            <a:cxnSpLocks/>
          </p:cNvCxnSpPr>
          <p:nvPr/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47276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AD429-654B-4F0E-94E9-6FEF8EC67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8D60B2-06F5-4567-BE1F-BBA5270537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16F6F2-8269-4B80-8EE3-81FEE0F9DF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BC86E4-3EDE-4EB4-B1A3-A1198AADD1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1752B0-ACEC-49EF-8131-FCF35BC5C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A0462E3-375D-4E76-8886-69E06985D069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98003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423B094-F480-477B-901C-7181F88C07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D052089-A920-4E52-98DC-8A5DC7B0AC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A074FE-F1B4-421F-A66E-FA351C8F99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D764BA-3AB2-45FD-ABCB-975B3FDDF2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FB3FEF-8252-49FD-82F2-3E5FABC65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AEB5C65-83BB-4EBD-AD22-EDA8489D0F5D}"/>
              </a:ext>
            </a:extLst>
          </p:cNvPr>
          <p:cNvCxnSpPr>
            <a:cxnSpLocks/>
          </p:cNvCxnSpPr>
          <p:nvPr/>
        </p:nvCxnSpPr>
        <p:spPr>
          <a:xfrm flipV="1">
            <a:off x="8313" y="261865"/>
            <a:ext cx="11353802" cy="1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13219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C05CAAB-DBA2-4548-AD5F-01BB97FBB207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58135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FC2D1-D3FE-4B37-8740-57444421F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 b="1" i="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5AF550-086C-426E-A374-85DB395701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A58988-AD39-4AE9-8E6A-0907F0BE2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366319-82EE-408E-819F-8F8E6DBA7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21C8A6-777F-496D-8620-AE52BFC33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031F83B-57A8-4533-981C-D1FFAD2B6B6F}"/>
              </a:ext>
            </a:extLst>
          </p:cNvPr>
          <p:cNvCxnSpPr>
            <a:cxnSpLocks/>
          </p:cNvCxnSpPr>
          <p:nvPr/>
        </p:nvCxnSpPr>
        <p:spPr>
          <a:xfrm>
            <a:off x="715890" y="1701425"/>
            <a:ext cx="0" cy="5148262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92767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57166-6921-4546-BA2C-99E464681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5B9122-6371-4049-B57A-33DED7DA2F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14555D-0753-4312-A26B-2338813F9B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D8FDCB-69DA-4A8F-8B91-5CFF77897C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1/24/2022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AC8C07-E0D3-4464-AE3C-25730D75C8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2596A6-734E-4AE0-BFB8-3089137BF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FB7E8F4-3FB3-45AB-A381-9093CA95AAE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9810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6B3EF2-2C04-480F-A570-14E520DD00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1/24/2022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CF5783E-3073-4F4D-8B9C-C5B18DDA5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A75FE3-6719-4790-AA00-251BC2A6E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51247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1/24/2022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7596AF9-469C-436D-B7D2-77952EF1825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20502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FF36D6-399B-43E3-84DD-9FC5119EC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1/24/2022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234AB7-3B85-4028-A500-5A1BDBF45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1F40F0-9909-442F-BBA4-409D061ED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53C1207-D1C8-49E3-8837-E2B89D366FA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11502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0F214-646F-4D81-AD12-65628EC98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F71768-C3FA-49EF-99EF-06E6C3B284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DA6F24-ED6C-4D12-A9D6-EE37FBD686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E6AACE-FAFB-4934-8E3C-AB5B21635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1/24/2022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1533EA-D0F8-4C79-8721-F190DE2D2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59BAC9-F101-4394-BBA4-3D21A3497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F3A79C9-7EDC-44F6-AC48-5DD98A7695AD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8711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CB71F-B6C2-4866-BC97-304F78816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5ED73B-8413-478D-80D7-B78B69763B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BDF226-1B94-4D2D-98B3-7B932FB17D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0C4E9A-CA29-4CCD-ACFA-B29F80FBA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1/24/2022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A5B7BE-3F1B-4FF3-B1D7-6E39B99D0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2F18F1-E27E-470E-AE13-4755DEE63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0F08750-B7F2-4119-B151-68DE774813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53059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DA4224-F4E4-47A4-ACF7-231749390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lIns="109728" tIns="109728" rIns="109728" bIns="91440"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679907-DC49-4B86-A34C-C97DBC26A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lIns="109728" tIns="109728" rIns="109728" bIns="9144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DBC8A0-34FC-4B6E-B42B-A721267D89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1200" b="0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4B53A7-3209-46A6-9454-F38EAC8F11E7}" type="datetimeFigureOut">
              <a:rPr lang="en-US" smtClean="0"/>
              <a:pPr/>
              <a:t>1/24/2022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9AC0B6-4CC4-4E41-8A4D-F62E17F285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ctr">
              <a:defRPr sz="1200" b="0" i="0" cap="none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C0E9BD-90BD-46AE-8A0D-06796ADB76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CE633F-9882-4A5C-83A2-1109D0C7326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1265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9" r:id="rId1"/>
    <p:sldLayoutId id="2147483830" r:id="rId2"/>
    <p:sldLayoutId id="2147483831" r:id="rId3"/>
    <p:sldLayoutId id="2147483832" r:id="rId4"/>
    <p:sldLayoutId id="2147483833" r:id="rId5"/>
    <p:sldLayoutId id="2147483834" r:id="rId6"/>
    <p:sldLayoutId id="2147483839" r:id="rId7"/>
    <p:sldLayoutId id="2147483835" r:id="rId8"/>
    <p:sldLayoutId id="2147483836" r:id="rId9"/>
    <p:sldLayoutId id="2147483837" r:id="rId10"/>
    <p:sldLayoutId id="214748383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16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 spc="13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 spc="13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spc="13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spc="13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spc="13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reenlearner01/microservices-projects-store/tree/master/Online-Shopping-Portal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21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19.png"/><Relationship Id="rId4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19.png"/><Relationship Id="rId4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19.png"/><Relationship Id="rId4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19.png"/><Relationship Id="rId4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1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https://mkyong.com/java/java-password-hashing-with-argon2/" TargetMode="External"/><Relationship Id="rId2" Type="http://schemas.openxmlformats.org/officeDocument/2006/relationships/hyperlink" Target="https://cheatsheetseries.owasp.org/cheatsheets/Password_Storage_Cheat_Sheet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snyk.io/learn/password-storage-best-practices/" TargetMode="External"/><Relationship Id="rId4" Type="http://schemas.openxmlformats.org/officeDocument/2006/relationships/hyperlink" Target="https://crypto.stackexchange.com/questions/45377/why-cant-we-reverse-hashes" TargetMode="Externa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19.png"/><Relationship Id="rId4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663302B0-7A41-480B-921B-7D395B4E24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AB1860-7104-4D1E-A310-EA6D5F0C9F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233" r="24232" b="-1"/>
          <a:stretch/>
        </p:blipFill>
        <p:spPr>
          <a:xfrm>
            <a:off x="6902452" y="6716"/>
            <a:ext cx="5289548" cy="6851284"/>
          </a:xfrm>
          <a:prstGeom prst="rect">
            <a:avLst/>
          </a:prstGeom>
          <a:effectLst>
            <a:softEdge rad="444500"/>
          </a:effec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4E94261F-1ED3-4E90-88E6-1347914400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716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>
                  <a:alpha val="40000"/>
                </a:schemeClr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4839B9-810F-45CF-A549-0C4E18FEB6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52389" y="1187430"/>
            <a:ext cx="6682702" cy="2160205"/>
          </a:xfrm>
          <a:solidFill>
            <a:srgbClr val="000000"/>
          </a:solidFill>
        </p:spPr>
        <p:txBody>
          <a:bodyPr anchor="ctr">
            <a:normAutofit/>
          </a:bodyPr>
          <a:lstStyle/>
          <a:p>
            <a:pPr algn="ctr"/>
            <a:r>
              <a:rPr lang="en-IN" sz="6600" dirty="0">
                <a:solidFill>
                  <a:srgbClr val="00B050"/>
                </a:solidFill>
                <a:latin typeface="Algerian" panose="04020705040A02060702" pitchFamily="82" charset="0"/>
              </a:rPr>
              <a:t>MICROSERVICES</a:t>
            </a:r>
            <a:br>
              <a:rPr lang="en-IN" sz="6600" dirty="0">
                <a:latin typeface="Algerian" panose="04020705040A02060702" pitchFamily="82" charset="0"/>
              </a:rPr>
            </a:br>
            <a:r>
              <a:rPr lang="en-IN" sz="6600" dirty="0">
                <a:solidFill>
                  <a:srgbClr val="FF0000"/>
                </a:solidFill>
                <a:latin typeface="Algerian" panose="04020705040A02060702" pitchFamily="82" charset="0"/>
              </a:rPr>
              <a:t>DEMO</a:t>
            </a:r>
            <a:r>
              <a:rPr lang="en-IN" sz="6600" dirty="0">
                <a:latin typeface="Algerian" panose="04020705040A02060702" pitchFamily="82" charset="0"/>
              </a:rPr>
              <a:t> </a:t>
            </a:r>
            <a:r>
              <a:rPr lang="en-IN" sz="6600" dirty="0">
                <a:solidFill>
                  <a:schemeClr val="accent1"/>
                </a:solidFill>
                <a:latin typeface="Algerian" panose="04020705040A02060702" pitchFamily="82" charset="0"/>
              </a:rPr>
              <a:t>SERIES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52E430-94F3-42B4-AF6E-DD62A54F77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31538" y="4259645"/>
            <a:ext cx="5324405" cy="956061"/>
          </a:xfrm>
          <a:solidFill>
            <a:schemeClr val="tx1"/>
          </a:solidFill>
        </p:spPr>
        <p:txBody>
          <a:bodyPr anchor="ctr">
            <a:normAutofit fontScale="92500"/>
          </a:bodyPr>
          <a:lstStyle/>
          <a:p>
            <a:pPr algn="ctr"/>
            <a:r>
              <a:rPr lang="en-IN" sz="5400" b="1" u="sng" spc="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Course Plan</a:t>
            </a:r>
          </a:p>
        </p:txBody>
      </p:sp>
      <p:sp>
        <p:nvSpPr>
          <p:cNvPr id="24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236" y="1606411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8014" y="183570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3696" y="2060130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01262" y="3505200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BBADB81-8053-4921-AD50-9B3700D81574}"/>
              </a:ext>
            </a:extLst>
          </p:cNvPr>
          <p:cNvGrpSpPr/>
          <p:nvPr/>
        </p:nvGrpSpPr>
        <p:grpSpPr>
          <a:xfrm>
            <a:off x="8554795" y="4651031"/>
            <a:ext cx="2404021" cy="1156213"/>
            <a:chOff x="5532028" y="4571187"/>
            <a:chExt cx="3482365" cy="173390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B781E8C7-2355-4D47-BC57-B713C24CC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24943" y="5752441"/>
              <a:ext cx="2089450" cy="552652"/>
            </a:xfrm>
            <a:prstGeom prst="rect">
              <a:avLst/>
            </a:prstGeom>
          </p:spPr>
        </p:pic>
        <p:pic>
          <p:nvPicPr>
            <p:cNvPr id="19" name="Picture 2">
              <a:extLst>
                <a:ext uri="{FF2B5EF4-FFF2-40B4-BE49-F238E27FC236}">
                  <a16:creationId xmlns:a16="http://schemas.microsoft.com/office/drawing/2014/main" id="{0551FCC6-4F9C-41E5-962C-A6A4BF34C62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143" t="29141" r="31834" b="38594"/>
            <a:stretch/>
          </p:blipFill>
          <p:spPr bwMode="auto">
            <a:xfrm>
              <a:off x="5532028" y="4571187"/>
              <a:ext cx="1613434" cy="1733906"/>
            </a:xfrm>
            <a:prstGeom prst="ellipse">
              <a:avLst/>
            </a:prstGeom>
            <a:ln w="3175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" name="Arrow: Chevron 5">
            <a:extLst>
              <a:ext uri="{FF2B5EF4-FFF2-40B4-BE49-F238E27FC236}">
                <a16:creationId xmlns:a16="http://schemas.microsoft.com/office/drawing/2014/main" id="{BA737AEF-712A-432A-ABB7-A8472DF3070C}"/>
              </a:ext>
            </a:extLst>
          </p:cNvPr>
          <p:cNvSpPr/>
          <p:nvPr/>
        </p:nvSpPr>
        <p:spPr>
          <a:xfrm rot="5400000">
            <a:off x="2782249" y="3536751"/>
            <a:ext cx="898578" cy="520346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1" name="Arrow: Chevron 20">
            <a:extLst>
              <a:ext uri="{FF2B5EF4-FFF2-40B4-BE49-F238E27FC236}">
                <a16:creationId xmlns:a16="http://schemas.microsoft.com/office/drawing/2014/main" id="{167E37A6-13D0-482B-81EB-C731A7E5D8E4}"/>
              </a:ext>
            </a:extLst>
          </p:cNvPr>
          <p:cNvSpPr/>
          <p:nvPr/>
        </p:nvSpPr>
        <p:spPr>
          <a:xfrm rot="5400000">
            <a:off x="8105506" y="3536751"/>
            <a:ext cx="898578" cy="520346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6D51199A-4EC7-48BE-9196-3449565BC7B5}"/>
              </a:ext>
            </a:extLst>
          </p:cNvPr>
          <p:cNvSpPr/>
          <p:nvPr/>
        </p:nvSpPr>
        <p:spPr>
          <a:xfrm>
            <a:off x="2352675" y="18967"/>
            <a:ext cx="438150" cy="1161747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9873C464-01C1-4B70-BB97-495721A2F498}"/>
              </a:ext>
            </a:extLst>
          </p:cNvPr>
          <p:cNvSpPr/>
          <p:nvPr/>
        </p:nvSpPr>
        <p:spPr>
          <a:xfrm>
            <a:off x="9016016" y="26972"/>
            <a:ext cx="438150" cy="1161747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Footer Placeholder 3">
            <a:extLst>
              <a:ext uri="{FF2B5EF4-FFF2-40B4-BE49-F238E27FC236}">
                <a16:creationId xmlns:a16="http://schemas.microsoft.com/office/drawing/2014/main" id="{8AF3BABF-8904-48C7-9697-41A6488A2E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3524" y="6376439"/>
            <a:ext cx="4991098" cy="339725"/>
          </a:xfrm>
        </p:spPr>
        <p:txBody>
          <a:bodyPr/>
          <a:lstStyle/>
          <a:p>
            <a:r>
              <a:rPr lang="en-US" dirty="0"/>
              <a:t>©Green Learner - https://youtube.com/greenlearner</a:t>
            </a:r>
            <a:endParaRPr lang="en-IN" dirty="0"/>
          </a:p>
        </p:txBody>
      </p:sp>
      <p:sp>
        <p:nvSpPr>
          <p:cNvPr id="29" name="Explosion: 14 Points 28">
            <a:extLst>
              <a:ext uri="{FF2B5EF4-FFF2-40B4-BE49-F238E27FC236}">
                <a16:creationId xmlns:a16="http://schemas.microsoft.com/office/drawing/2014/main" id="{CBBC3765-DD6E-4C60-968A-94370D9A21DC}"/>
              </a:ext>
            </a:extLst>
          </p:cNvPr>
          <p:cNvSpPr/>
          <p:nvPr/>
        </p:nvSpPr>
        <p:spPr>
          <a:xfrm rot="19459750">
            <a:off x="-269721" y="1454768"/>
            <a:ext cx="3585169" cy="1686526"/>
          </a:xfrm>
          <a:prstGeom prst="irregularSeal2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 spc="300" dirty="0">
                <a:latin typeface="Bahnschrift SemiBold Condensed" panose="020B0502040204020203" pitchFamily="34" charset="0"/>
              </a:rPr>
              <a:t>REAL TIME</a:t>
            </a:r>
          </a:p>
          <a:p>
            <a:pPr algn="ctr"/>
            <a:r>
              <a:rPr lang="en-IN" sz="2400" b="1" spc="300" dirty="0">
                <a:latin typeface="Bahnschrift SemiBold Condensed" panose="020B0502040204020203" pitchFamily="34" charset="0"/>
              </a:rPr>
              <a:t>PROJECTS</a:t>
            </a:r>
          </a:p>
        </p:txBody>
      </p:sp>
      <p:sp>
        <p:nvSpPr>
          <p:cNvPr id="31" name="Explosion: 14 Points 30">
            <a:extLst>
              <a:ext uri="{FF2B5EF4-FFF2-40B4-BE49-F238E27FC236}">
                <a16:creationId xmlns:a16="http://schemas.microsoft.com/office/drawing/2014/main" id="{86297168-15EE-480A-AAFB-3186356926A0}"/>
              </a:ext>
            </a:extLst>
          </p:cNvPr>
          <p:cNvSpPr/>
          <p:nvPr/>
        </p:nvSpPr>
        <p:spPr>
          <a:xfrm rot="2276317">
            <a:off x="8715181" y="1344580"/>
            <a:ext cx="3585169" cy="1686526"/>
          </a:xfrm>
          <a:prstGeom prst="irregularSeal2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 spc="300" dirty="0">
                <a:latin typeface="Bahnschrift SemiBold Condensed" panose="020B0502040204020203" pitchFamily="34" charset="0"/>
              </a:rPr>
              <a:t>REAL TIME</a:t>
            </a:r>
          </a:p>
          <a:p>
            <a:pPr algn="ctr"/>
            <a:r>
              <a:rPr lang="en-IN" sz="2400" b="1" spc="300" dirty="0">
                <a:latin typeface="Bahnschrift SemiBold Condensed" panose="020B0502040204020203" pitchFamily="34" charset="0"/>
              </a:rPr>
              <a:t>PROJECTS</a:t>
            </a:r>
          </a:p>
        </p:txBody>
      </p:sp>
    </p:spTree>
    <p:extLst>
      <p:ext uri="{BB962C8B-B14F-4D97-AF65-F5344CB8AC3E}">
        <p14:creationId xmlns:p14="http://schemas.microsoft.com/office/powerpoint/2010/main" val="921980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bg1"/>
            </a:gs>
            <a:gs pos="74000">
              <a:srgbClr val="92D050"/>
            </a:gs>
            <a:gs pos="83000">
              <a:srgbClr val="92D050"/>
            </a:gs>
            <a:gs pos="100000">
              <a:schemeClr val="bg1"/>
            </a:gs>
          </a:gsLst>
          <a:path path="shap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14A5B9-12D8-4B23-A2FC-8B20B42B09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550" y="4057651"/>
            <a:ext cx="10515600" cy="1325563"/>
          </a:xfrm>
        </p:spPr>
        <p:txBody>
          <a:bodyPr/>
          <a:lstStyle/>
          <a:p>
            <a:pPr algn="ctr"/>
            <a:r>
              <a:rPr lang="en-IN" b="1" spc="600" dirty="0"/>
              <a:t>THANKS FOR YOUR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2D3D5D-724E-4EB0-A446-DC6811CA83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1474786"/>
            <a:ext cx="10515600" cy="1325564"/>
          </a:xfrm>
        </p:spPr>
        <p:txBody>
          <a:bodyPr anchor="ctr"/>
          <a:lstStyle/>
          <a:p>
            <a:pPr marL="0" indent="0" algn="ctr">
              <a:buNone/>
            </a:pPr>
            <a:r>
              <a:rPr lang="en-IN" dirty="0">
                <a:hlinkClick r:id="rId2"/>
              </a:rPr>
              <a:t>https://github.com/greenlearner01/microservices-projects-store/tree/master/Online-Shopping-Portal</a:t>
            </a:r>
            <a:r>
              <a:rPr lang="en-IN" dirty="0"/>
              <a:t>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CEAFE8-E67D-416C-B86A-3AC6F44361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3524" y="6376439"/>
            <a:ext cx="4991098" cy="339725"/>
          </a:xfrm>
        </p:spPr>
        <p:txBody>
          <a:bodyPr/>
          <a:lstStyle/>
          <a:p>
            <a:r>
              <a:rPr lang="en-US" dirty="0"/>
              <a:t>©Green Learner - https://youtube.com/greenlearner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46856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663302B0-7A41-480B-921B-7D395B4E24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AB1860-7104-4D1E-A310-EA6D5F0C9F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233" r="24232" b="-1"/>
          <a:stretch/>
        </p:blipFill>
        <p:spPr>
          <a:xfrm>
            <a:off x="6902452" y="6716"/>
            <a:ext cx="5289548" cy="6851284"/>
          </a:xfrm>
          <a:prstGeom prst="rect">
            <a:avLst/>
          </a:prstGeom>
          <a:effectLst>
            <a:softEdge rad="444500"/>
          </a:effec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4E94261F-1ED3-4E90-88E6-1347914400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716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>
                  <a:alpha val="40000"/>
                </a:schemeClr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4839B9-810F-45CF-A549-0C4E18FEB6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01263" y="335215"/>
            <a:ext cx="9185762" cy="676715"/>
          </a:xfrm>
          <a:solidFill>
            <a:srgbClr val="000000"/>
          </a:solidFill>
        </p:spPr>
        <p:txBody>
          <a:bodyPr anchor="ctr">
            <a:noAutofit/>
          </a:bodyPr>
          <a:lstStyle/>
          <a:p>
            <a:pPr algn="ctr"/>
            <a:r>
              <a:rPr lang="en-IN" sz="4400" u="sng" dirty="0">
                <a:solidFill>
                  <a:schemeClr val="bg1"/>
                </a:solidFill>
                <a:latin typeface="Algerian" panose="04020705040A02060702" pitchFamily="82" charset="0"/>
              </a:rPr>
              <a:t>MICROSERVICES DEMO SERIES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52E430-94F3-42B4-AF6E-DD62A54F77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63917" y="2335725"/>
            <a:ext cx="8667068" cy="3834293"/>
          </a:xfrm>
          <a:solidFill>
            <a:schemeClr val="tx1"/>
          </a:solidFill>
        </p:spPr>
        <p:txBody>
          <a:bodyPr anchor="ctr">
            <a:normAutofit fontScale="92500" lnSpcReduction="20000"/>
          </a:bodyPr>
          <a:lstStyle/>
          <a:p>
            <a:pPr algn="ctr"/>
            <a:r>
              <a:rPr lang="en-IN" sz="6600" b="1" u="sng" spc="60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Product </a:t>
            </a:r>
          </a:p>
          <a:p>
            <a:pPr algn="ctr"/>
            <a:r>
              <a:rPr lang="en-IN" sz="6600" b="1" u="sng" spc="60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micro-service</a:t>
            </a:r>
          </a:p>
          <a:p>
            <a:pPr algn="ctr"/>
            <a:r>
              <a:rPr lang="en-US" sz="6400" spc="6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Let's speed up the coding with </a:t>
            </a:r>
            <a:r>
              <a:rPr lang="en-US" sz="6400" spc="60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Lombok</a:t>
            </a:r>
            <a:r>
              <a:rPr lang="en-US" sz="6400" spc="6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 &amp; </a:t>
            </a:r>
            <a:r>
              <a:rPr lang="en-US" sz="6400" spc="600" dirty="0" err="1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Codota</a:t>
            </a:r>
            <a:endParaRPr lang="en-IN" sz="6400" spc="600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gerian" panose="04020705040A02060702" pitchFamily="82" charset="0"/>
            </a:endParaRPr>
          </a:p>
        </p:txBody>
      </p:sp>
      <p:sp>
        <p:nvSpPr>
          <p:cNvPr id="24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236" y="1606411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6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8014" y="183570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8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3696" y="2060130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BBADB81-8053-4921-AD50-9B3700D81574}"/>
              </a:ext>
            </a:extLst>
          </p:cNvPr>
          <p:cNvGrpSpPr/>
          <p:nvPr/>
        </p:nvGrpSpPr>
        <p:grpSpPr>
          <a:xfrm>
            <a:off x="9966679" y="5065742"/>
            <a:ext cx="2015771" cy="1194839"/>
            <a:chOff x="5532028" y="4571187"/>
            <a:chExt cx="3482365" cy="173390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B781E8C7-2355-4D47-BC57-B713C24CC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24943" y="5752441"/>
              <a:ext cx="2089450" cy="552652"/>
            </a:xfrm>
            <a:prstGeom prst="rect">
              <a:avLst/>
            </a:prstGeom>
          </p:spPr>
        </p:pic>
        <p:pic>
          <p:nvPicPr>
            <p:cNvPr id="19" name="Picture 2">
              <a:extLst>
                <a:ext uri="{FF2B5EF4-FFF2-40B4-BE49-F238E27FC236}">
                  <a16:creationId xmlns:a16="http://schemas.microsoft.com/office/drawing/2014/main" id="{0551FCC6-4F9C-41E5-962C-A6A4BF34C62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143" t="29141" r="31834" b="38594"/>
            <a:stretch/>
          </p:blipFill>
          <p:spPr bwMode="auto">
            <a:xfrm>
              <a:off x="5532028" y="4571187"/>
              <a:ext cx="1613434" cy="1733906"/>
            </a:xfrm>
            <a:prstGeom prst="ellipse">
              <a:avLst/>
            </a:prstGeom>
            <a:ln w="3175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01262" y="3505200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rrow: Chevron 5">
            <a:extLst>
              <a:ext uri="{FF2B5EF4-FFF2-40B4-BE49-F238E27FC236}">
                <a16:creationId xmlns:a16="http://schemas.microsoft.com/office/drawing/2014/main" id="{BA737AEF-712A-432A-ABB7-A8472DF3070C}"/>
              </a:ext>
            </a:extLst>
          </p:cNvPr>
          <p:cNvSpPr/>
          <p:nvPr/>
        </p:nvSpPr>
        <p:spPr>
          <a:xfrm rot="5400000">
            <a:off x="1088028" y="1614330"/>
            <a:ext cx="949310" cy="493481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1" name="Arrow: Chevron 20">
            <a:extLst>
              <a:ext uri="{FF2B5EF4-FFF2-40B4-BE49-F238E27FC236}">
                <a16:creationId xmlns:a16="http://schemas.microsoft.com/office/drawing/2014/main" id="{167E37A6-13D0-482B-81EB-C731A7E5D8E4}"/>
              </a:ext>
            </a:extLst>
          </p:cNvPr>
          <p:cNvSpPr/>
          <p:nvPr/>
        </p:nvSpPr>
        <p:spPr>
          <a:xfrm rot="5400000">
            <a:off x="9777563" y="1608395"/>
            <a:ext cx="898578" cy="520346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6D51199A-4EC7-48BE-9196-3449565BC7B5}"/>
              </a:ext>
            </a:extLst>
          </p:cNvPr>
          <p:cNvSpPr/>
          <p:nvPr/>
        </p:nvSpPr>
        <p:spPr>
          <a:xfrm>
            <a:off x="1119152" y="18967"/>
            <a:ext cx="438150" cy="71688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9873C464-01C1-4B70-BB97-495721A2F498}"/>
              </a:ext>
            </a:extLst>
          </p:cNvPr>
          <p:cNvSpPr/>
          <p:nvPr/>
        </p:nvSpPr>
        <p:spPr>
          <a:xfrm>
            <a:off x="10230986" y="16803"/>
            <a:ext cx="438150" cy="721210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9" name="Footer Placeholder 3">
            <a:extLst>
              <a:ext uri="{FF2B5EF4-FFF2-40B4-BE49-F238E27FC236}">
                <a16:creationId xmlns:a16="http://schemas.microsoft.com/office/drawing/2014/main" id="{F2F435DA-C280-48FF-B975-52D547742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3524" y="6376439"/>
            <a:ext cx="4991098" cy="3397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Univers"/>
                <a:ea typeface="+mn-ea"/>
                <a:cs typeface="+mn-cs"/>
              </a:rPr>
              <a:t>©Green Learner - https://youtube.com/greenlearner</a:t>
            </a:r>
            <a:endParaRPr kumimoji="0" lang="en-IN" sz="1200" b="0" i="0" u="none" strike="noStrike" kern="1200" cap="none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BA69AB8-6470-43FA-8CB3-CE4B87953B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5366" y="1069305"/>
            <a:ext cx="5266159" cy="1228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558081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663302B0-7A41-480B-921B-7D395B4E24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AB1860-7104-4D1E-A310-EA6D5F0C9F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233" r="24232" b="-1"/>
          <a:stretch/>
        </p:blipFill>
        <p:spPr>
          <a:xfrm>
            <a:off x="6902452" y="6716"/>
            <a:ext cx="5289548" cy="6851284"/>
          </a:xfrm>
          <a:prstGeom prst="rect">
            <a:avLst/>
          </a:prstGeom>
          <a:effectLst>
            <a:softEdge rad="444500"/>
          </a:effec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4E94261F-1ED3-4E90-88E6-1347914400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716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>
                  <a:alpha val="40000"/>
                </a:schemeClr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4839B9-810F-45CF-A549-0C4E18FEB6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01263" y="335215"/>
            <a:ext cx="9185762" cy="676715"/>
          </a:xfrm>
          <a:solidFill>
            <a:srgbClr val="000000"/>
          </a:solidFill>
        </p:spPr>
        <p:txBody>
          <a:bodyPr anchor="ctr">
            <a:noAutofit/>
          </a:bodyPr>
          <a:lstStyle/>
          <a:p>
            <a:pPr algn="ctr"/>
            <a:r>
              <a:rPr lang="en-IN" sz="4400" u="sng" dirty="0">
                <a:solidFill>
                  <a:schemeClr val="bg1"/>
                </a:solidFill>
                <a:latin typeface="Algerian" panose="04020705040A02060702" pitchFamily="82" charset="0"/>
              </a:rPr>
              <a:t>MICROSERVICES DEMO SERIES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52E430-94F3-42B4-AF6E-DD62A54F77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63917" y="2335725"/>
            <a:ext cx="8667068" cy="3834293"/>
          </a:xfrm>
          <a:solidFill>
            <a:schemeClr val="tx1"/>
          </a:solidFill>
        </p:spPr>
        <p:txBody>
          <a:bodyPr anchor="ctr">
            <a:normAutofit/>
          </a:bodyPr>
          <a:lstStyle/>
          <a:p>
            <a:pPr algn="ctr"/>
            <a:r>
              <a:rPr lang="en-IN" sz="4800" b="1" u="sng" spc="60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Product </a:t>
            </a:r>
          </a:p>
          <a:p>
            <a:pPr algn="ctr"/>
            <a:r>
              <a:rPr lang="en-IN" sz="4800" b="1" u="sng" spc="60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Micro service</a:t>
            </a:r>
          </a:p>
          <a:p>
            <a:pPr lvl="1"/>
            <a:r>
              <a:rPr lang="en-IN" sz="7200" spc="600" dirty="0">
                <a:solidFill>
                  <a:srgbClr val="FF0000"/>
                </a:solidFill>
                <a:latin typeface="Algerian" panose="04020705040A02060702" pitchFamily="82" charset="0"/>
              </a:rPr>
              <a:t>REST API data Validation</a:t>
            </a:r>
          </a:p>
        </p:txBody>
      </p:sp>
      <p:sp>
        <p:nvSpPr>
          <p:cNvPr id="24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236" y="1606411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6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8014" y="183570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8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3696" y="2060130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BBADB81-8053-4921-AD50-9B3700D81574}"/>
              </a:ext>
            </a:extLst>
          </p:cNvPr>
          <p:cNvGrpSpPr/>
          <p:nvPr/>
        </p:nvGrpSpPr>
        <p:grpSpPr>
          <a:xfrm>
            <a:off x="9966679" y="5065742"/>
            <a:ext cx="2015771" cy="1194839"/>
            <a:chOff x="5532028" y="4571187"/>
            <a:chExt cx="3482365" cy="173390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B781E8C7-2355-4D47-BC57-B713C24CC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24943" y="5752441"/>
              <a:ext cx="2089450" cy="552652"/>
            </a:xfrm>
            <a:prstGeom prst="rect">
              <a:avLst/>
            </a:prstGeom>
          </p:spPr>
        </p:pic>
        <p:pic>
          <p:nvPicPr>
            <p:cNvPr id="19" name="Picture 2">
              <a:extLst>
                <a:ext uri="{FF2B5EF4-FFF2-40B4-BE49-F238E27FC236}">
                  <a16:creationId xmlns:a16="http://schemas.microsoft.com/office/drawing/2014/main" id="{0551FCC6-4F9C-41E5-962C-A6A4BF34C62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143" t="29141" r="31834" b="38594"/>
            <a:stretch/>
          </p:blipFill>
          <p:spPr bwMode="auto">
            <a:xfrm>
              <a:off x="5532028" y="4571187"/>
              <a:ext cx="1613434" cy="1733906"/>
            </a:xfrm>
            <a:prstGeom prst="ellipse">
              <a:avLst/>
            </a:prstGeom>
            <a:ln w="3175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01262" y="3505200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rrow: Chevron 5">
            <a:extLst>
              <a:ext uri="{FF2B5EF4-FFF2-40B4-BE49-F238E27FC236}">
                <a16:creationId xmlns:a16="http://schemas.microsoft.com/office/drawing/2014/main" id="{BA737AEF-712A-432A-ABB7-A8472DF3070C}"/>
              </a:ext>
            </a:extLst>
          </p:cNvPr>
          <p:cNvSpPr/>
          <p:nvPr/>
        </p:nvSpPr>
        <p:spPr>
          <a:xfrm rot="5400000">
            <a:off x="1088028" y="1614330"/>
            <a:ext cx="949310" cy="493481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1" name="Arrow: Chevron 20">
            <a:extLst>
              <a:ext uri="{FF2B5EF4-FFF2-40B4-BE49-F238E27FC236}">
                <a16:creationId xmlns:a16="http://schemas.microsoft.com/office/drawing/2014/main" id="{167E37A6-13D0-482B-81EB-C731A7E5D8E4}"/>
              </a:ext>
            </a:extLst>
          </p:cNvPr>
          <p:cNvSpPr/>
          <p:nvPr/>
        </p:nvSpPr>
        <p:spPr>
          <a:xfrm rot="5400000">
            <a:off x="9777563" y="1608395"/>
            <a:ext cx="898578" cy="520346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6D51199A-4EC7-48BE-9196-3449565BC7B5}"/>
              </a:ext>
            </a:extLst>
          </p:cNvPr>
          <p:cNvSpPr/>
          <p:nvPr/>
        </p:nvSpPr>
        <p:spPr>
          <a:xfrm>
            <a:off x="1119152" y="18967"/>
            <a:ext cx="438150" cy="71688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9873C464-01C1-4B70-BB97-495721A2F498}"/>
              </a:ext>
            </a:extLst>
          </p:cNvPr>
          <p:cNvSpPr/>
          <p:nvPr/>
        </p:nvSpPr>
        <p:spPr>
          <a:xfrm>
            <a:off x="10230986" y="16803"/>
            <a:ext cx="438150" cy="721210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9" name="Footer Placeholder 3">
            <a:extLst>
              <a:ext uri="{FF2B5EF4-FFF2-40B4-BE49-F238E27FC236}">
                <a16:creationId xmlns:a16="http://schemas.microsoft.com/office/drawing/2014/main" id="{F2F435DA-C280-48FF-B975-52D547742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3524" y="6376439"/>
            <a:ext cx="4991098" cy="3397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Univers"/>
                <a:ea typeface="+mn-ea"/>
                <a:cs typeface="+mn-cs"/>
              </a:rPr>
              <a:t>©Green Learner - https://youtube.com/greenlearner</a:t>
            </a:r>
            <a:endParaRPr kumimoji="0" lang="en-IN" sz="1200" b="0" i="0" u="none" strike="noStrike" kern="1200" cap="none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BA69AB8-6470-43FA-8CB3-CE4B87953B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5366" y="1069305"/>
            <a:ext cx="5266159" cy="1228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864478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ooter Placeholder 3">
            <a:extLst>
              <a:ext uri="{FF2B5EF4-FFF2-40B4-BE49-F238E27FC236}">
                <a16:creationId xmlns:a16="http://schemas.microsoft.com/office/drawing/2014/main" id="{B2AF552E-5380-422C-BB43-6D8D99DF9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3524" y="6376439"/>
            <a:ext cx="4991098" cy="339725"/>
          </a:xfrm>
        </p:spPr>
        <p:txBody>
          <a:bodyPr/>
          <a:lstStyle/>
          <a:p>
            <a:r>
              <a:rPr lang="en-US" dirty="0"/>
              <a:t>©Green Learner - https://youtube.com/greenlearner</a:t>
            </a:r>
            <a:endParaRPr lang="en-IN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04E4C7C-B62E-4265-9A96-C4181D3C577A}"/>
              </a:ext>
            </a:extLst>
          </p:cNvPr>
          <p:cNvSpPr/>
          <p:nvPr/>
        </p:nvSpPr>
        <p:spPr>
          <a:xfrm>
            <a:off x="1057275" y="971550"/>
            <a:ext cx="3676650" cy="46767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4000" dirty="0"/>
              <a:t>Product</a:t>
            </a:r>
          </a:p>
          <a:p>
            <a:pPr algn="ctr"/>
            <a:r>
              <a:rPr lang="en-IN" sz="4000" dirty="0"/>
              <a:t>Microservice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3D46EA8-1E04-4326-B4A2-124B88578BDA}"/>
              </a:ext>
            </a:extLst>
          </p:cNvPr>
          <p:cNvSpPr txBox="1"/>
          <p:nvPr/>
        </p:nvSpPr>
        <p:spPr>
          <a:xfrm>
            <a:off x="5608572" y="971550"/>
            <a:ext cx="5372100" cy="35394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3200" dirty="0"/>
              <a:t>Create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3200" dirty="0"/>
              <a:t>Read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3200" dirty="0" err="1"/>
              <a:t>allProducts</a:t>
            </a:r>
            <a:endParaRPr lang="en-IN" sz="3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3200" dirty="0" err="1"/>
              <a:t>productById</a:t>
            </a:r>
            <a:endParaRPr lang="en-IN" sz="3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3200" dirty="0" err="1"/>
              <a:t>productsByCategory</a:t>
            </a:r>
            <a:endParaRPr lang="en-IN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3200" dirty="0"/>
              <a:t>Update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3200" dirty="0"/>
              <a:t>Delete</a:t>
            </a:r>
          </a:p>
        </p:txBody>
      </p:sp>
    </p:spTree>
    <p:extLst>
      <p:ext uri="{BB962C8B-B14F-4D97-AF65-F5344CB8AC3E}">
        <p14:creationId xmlns:p14="http://schemas.microsoft.com/office/powerpoint/2010/main" val="395117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663302B0-7A41-480B-921B-7D395B4E24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AB1860-7104-4D1E-A310-EA6D5F0C9F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233" r="24232" b="-1"/>
          <a:stretch/>
        </p:blipFill>
        <p:spPr>
          <a:xfrm>
            <a:off x="6902452" y="6716"/>
            <a:ext cx="5289548" cy="6851284"/>
          </a:xfrm>
          <a:prstGeom prst="rect">
            <a:avLst/>
          </a:prstGeom>
          <a:effectLst>
            <a:softEdge rad="444500"/>
          </a:effec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4E94261F-1ED3-4E90-88E6-1347914400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716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>
                  <a:alpha val="40000"/>
                </a:schemeClr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4839B9-810F-45CF-A549-0C4E18FEB6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01263" y="335215"/>
            <a:ext cx="9185762" cy="676715"/>
          </a:xfrm>
          <a:solidFill>
            <a:srgbClr val="000000"/>
          </a:solidFill>
        </p:spPr>
        <p:txBody>
          <a:bodyPr anchor="ctr">
            <a:noAutofit/>
          </a:bodyPr>
          <a:lstStyle/>
          <a:p>
            <a:pPr algn="ctr"/>
            <a:r>
              <a:rPr lang="en-IN" sz="4400" u="sng" dirty="0">
                <a:solidFill>
                  <a:schemeClr val="bg1"/>
                </a:solidFill>
                <a:latin typeface="Algerian" panose="04020705040A02060702" pitchFamily="82" charset="0"/>
              </a:rPr>
              <a:t>MICROSERVICES DEMO SERIES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52E430-94F3-42B4-AF6E-DD62A54F77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63917" y="2335725"/>
            <a:ext cx="8667068" cy="3834293"/>
          </a:xfrm>
          <a:solidFill>
            <a:schemeClr val="tx1"/>
          </a:solidFill>
        </p:spPr>
        <p:txBody>
          <a:bodyPr anchor="ctr">
            <a:normAutofit/>
          </a:bodyPr>
          <a:lstStyle/>
          <a:p>
            <a:pPr algn="ctr"/>
            <a:r>
              <a:rPr lang="en-IN" sz="4800" b="1" u="sng" spc="60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Product </a:t>
            </a:r>
          </a:p>
          <a:p>
            <a:pPr algn="ctr"/>
            <a:r>
              <a:rPr lang="en-IN" sz="4800" b="1" u="sng" spc="60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Micro service</a:t>
            </a:r>
          </a:p>
          <a:p>
            <a:pPr lvl="1"/>
            <a:r>
              <a:rPr lang="en-IN" sz="5800" spc="600" dirty="0">
                <a:solidFill>
                  <a:srgbClr val="FF0000"/>
                </a:solidFill>
                <a:latin typeface="Algerian" panose="04020705040A02060702" pitchFamily="82" charset="0"/>
              </a:rPr>
              <a:t>Custom exception handling</a:t>
            </a:r>
          </a:p>
        </p:txBody>
      </p:sp>
      <p:sp>
        <p:nvSpPr>
          <p:cNvPr id="24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236" y="1606411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6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8014" y="183570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8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3696" y="2060130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BBADB81-8053-4921-AD50-9B3700D81574}"/>
              </a:ext>
            </a:extLst>
          </p:cNvPr>
          <p:cNvGrpSpPr/>
          <p:nvPr/>
        </p:nvGrpSpPr>
        <p:grpSpPr>
          <a:xfrm>
            <a:off x="9966679" y="5065742"/>
            <a:ext cx="2015771" cy="1194839"/>
            <a:chOff x="5532028" y="4571187"/>
            <a:chExt cx="3482365" cy="173390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B781E8C7-2355-4D47-BC57-B713C24CC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24943" y="5752441"/>
              <a:ext cx="2089450" cy="552652"/>
            </a:xfrm>
            <a:prstGeom prst="rect">
              <a:avLst/>
            </a:prstGeom>
          </p:spPr>
        </p:pic>
        <p:pic>
          <p:nvPicPr>
            <p:cNvPr id="19" name="Picture 2">
              <a:extLst>
                <a:ext uri="{FF2B5EF4-FFF2-40B4-BE49-F238E27FC236}">
                  <a16:creationId xmlns:a16="http://schemas.microsoft.com/office/drawing/2014/main" id="{0551FCC6-4F9C-41E5-962C-A6A4BF34C62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143" t="29141" r="31834" b="38594"/>
            <a:stretch/>
          </p:blipFill>
          <p:spPr bwMode="auto">
            <a:xfrm>
              <a:off x="5532028" y="4571187"/>
              <a:ext cx="1613434" cy="1733906"/>
            </a:xfrm>
            <a:prstGeom prst="ellipse">
              <a:avLst/>
            </a:prstGeom>
            <a:ln w="3175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01262" y="3505200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rrow: Chevron 5">
            <a:extLst>
              <a:ext uri="{FF2B5EF4-FFF2-40B4-BE49-F238E27FC236}">
                <a16:creationId xmlns:a16="http://schemas.microsoft.com/office/drawing/2014/main" id="{BA737AEF-712A-432A-ABB7-A8472DF3070C}"/>
              </a:ext>
            </a:extLst>
          </p:cNvPr>
          <p:cNvSpPr/>
          <p:nvPr/>
        </p:nvSpPr>
        <p:spPr>
          <a:xfrm rot="5400000">
            <a:off x="1088028" y="1614330"/>
            <a:ext cx="949310" cy="493481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1" name="Arrow: Chevron 20">
            <a:extLst>
              <a:ext uri="{FF2B5EF4-FFF2-40B4-BE49-F238E27FC236}">
                <a16:creationId xmlns:a16="http://schemas.microsoft.com/office/drawing/2014/main" id="{167E37A6-13D0-482B-81EB-C731A7E5D8E4}"/>
              </a:ext>
            </a:extLst>
          </p:cNvPr>
          <p:cNvSpPr/>
          <p:nvPr/>
        </p:nvSpPr>
        <p:spPr>
          <a:xfrm rot="5400000">
            <a:off x="9777563" y="1608395"/>
            <a:ext cx="898578" cy="520346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6D51199A-4EC7-48BE-9196-3449565BC7B5}"/>
              </a:ext>
            </a:extLst>
          </p:cNvPr>
          <p:cNvSpPr/>
          <p:nvPr/>
        </p:nvSpPr>
        <p:spPr>
          <a:xfrm>
            <a:off x="1119152" y="18967"/>
            <a:ext cx="438150" cy="71688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9873C464-01C1-4B70-BB97-495721A2F498}"/>
              </a:ext>
            </a:extLst>
          </p:cNvPr>
          <p:cNvSpPr/>
          <p:nvPr/>
        </p:nvSpPr>
        <p:spPr>
          <a:xfrm>
            <a:off x="10230986" y="16803"/>
            <a:ext cx="438150" cy="721210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9" name="Footer Placeholder 3">
            <a:extLst>
              <a:ext uri="{FF2B5EF4-FFF2-40B4-BE49-F238E27FC236}">
                <a16:creationId xmlns:a16="http://schemas.microsoft.com/office/drawing/2014/main" id="{F2F435DA-C280-48FF-B975-52D547742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3524" y="6376439"/>
            <a:ext cx="4991098" cy="3397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Univers"/>
                <a:ea typeface="+mn-ea"/>
                <a:cs typeface="+mn-cs"/>
              </a:rPr>
              <a:t>©Green Learner - https://youtube.com/greenlearner</a:t>
            </a:r>
            <a:endParaRPr kumimoji="0" lang="en-IN" sz="1200" b="0" i="0" u="none" strike="noStrike" kern="1200" cap="none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BA69AB8-6470-43FA-8CB3-CE4B87953B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5366" y="1069305"/>
            <a:ext cx="5266159" cy="1228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782807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EBC646-9696-49E3-BFEE-B542A7B04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u="sng" dirty="0"/>
              <a:t>Topics to be covered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279406-6A00-4965-BC8B-9023939988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Add business logic to add further validation scenario</a:t>
            </a:r>
          </a:p>
          <a:p>
            <a:r>
              <a:rPr lang="en-IN" dirty="0"/>
              <a:t>Custom exception handler</a:t>
            </a:r>
          </a:p>
        </p:txBody>
      </p:sp>
    </p:spTree>
    <p:extLst>
      <p:ext uri="{BB962C8B-B14F-4D97-AF65-F5344CB8AC3E}">
        <p14:creationId xmlns:p14="http://schemas.microsoft.com/office/powerpoint/2010/main" val="34488145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663302B0-7A41-480B-921B-7D395B4E24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AB1860-7104-4D1E-A310-EA6D5F0C9F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233" r="24232" b="-1"/>
          <a:stretch/>
        </p:blipFill>
        <p:spPr>
          <a:xfrm>
            <a:off x="6902452" y="6716"/>
            <a:ext cx="5289548" cy="6851284"/>
          </a:xfrm>
          <a:prstGeom prst="rect">
            <a:avLst/>
          </a:prstGeom>
          <a:effectLst>
            <a:softEdge rad="444500"/>
          </a:effec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4E94261F-1ED3-4E90-88E6-1347914400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716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>
                  <a:alpha val="40000"/>
                </a:schemeClr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4839B9-810F-45CF-A549-0C4E18FEB6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01263" y="335215"/>
            <a:ext cx="9185762" cy="676715"/>
          </a:xfrm>
          <a:solidFill>
            <a:srgbClr val="000000"/>
          </a:solidFill>
        </p:spPr>
        <p:txBody>
          <a:bodyPr anchor="ctr">
            <a:noAutofit/>
          </a:bodyPr>
          <a:lstStyle/>
          <a:p>
            <a:pPr algn="ctr"/>
            <a:r>
              <a:rPr lang="en-IN" sz="4400" u="sng" dirty="0">
                <a:solidFill>
                  <a:schemeClr val="bg1"/>
                </a:solidFill>
                <a:latin typeface="Algerian" panose="04020705040A02060702" pitchFamily="82" charset="0"/>
              </a:rPr>
              <a:t>MICROSERVICES DEMO SERIES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52E430-94F3-42B4-AF6E-DD62A54F77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63917" y="2335725"/>
            <a:ext cx="8667068" cy="3834293"/>
          </a:xfrm>
          <a:solidFill>
            <a:schemeClr val="tx1"/>
          </a:solidFill>
        </p:spPr>
        <p:txBody>
          <a:bodyPr anchor="ctr">
            <a:normAutofit fontScale="62500" lnSpcReduction="20000"/>
          </a:bodyPr>
          <a:lstStyle/>
          <a:p>
            <a:pPr algn="ctr"/>
            <a:r>
              <a:rPr lang="en-IN" sz="7000" b="1" u="sng" spc="60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Product </a:t>
            </a:r>
          </a:p>
          <a:p>
            <a:pPr algn="ctr"/>
            <a:r>
              <a:rPr lang="en-IN" sz="7000" b="1" u="sng" spc="60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Micro service</a:t>
            </a:r>
          </a:p>
          <a:p>
            <a:pPr lvl="1"/>
            <a:r>
              <a:rPr lang="en-IN" sz="8600" spc="600" dirty="0">
                <a:solidFill>
                  <a:srgbClr val="FF0000"/>
                </a:solidFill>
                <a:latin typeface="Algerian" panose="04020705040A02060702" pitchFamily="82" charset="0"/>
              </a:rPr>
              <a:t>Code improvement</a:t>
            </a:r>
          </a:p>
          <a:p>
            <a:pPr lvl="1"/>
            <a:r>
              <a:rPr lang="en-IN" sz="3800" spc="600" dirty="0">
                <a:solidFill>
                  <a:srgbClr val="FF0000"/>
                </a:solidFill>
                <a:latin typeface="Algerian" panose="04020705040A02060702" pitchFamily="82" charset="0"/>
              </a:rPr>
              <a:t>&amp;</a:t>
            </a:r>
          </a:p>
          <a:p>
            <a:pPr lvl="1"/>
            <a:r>
              <a:rPr lang="en-IN" sz="8600" spc="600" dirty="0">
                <a:solidFill>
                  <a:srgbClr val="FF0000"/>
                </a:solidFill>
                <a:latin typeface="Algerian" panose="04020705040A02060702" pitchFamily="82" charset="0"/>
              </a:rPr>
              <a:t>Hot Code Swapping </a:t>
            </a:r>
          </a:p>
        </p:txBody>
      </p:sp>
      <p:sp>
        <p:nvSpPr>
          <p:cNvPr id="24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236" y="1606411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6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8014" y="183570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8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3696" y="2060130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BBADB81-8053-4921-AD50-9B3700D81574}"/>
              </a:ext>
            </a:extLst>
          </p:cNvPr>
          <p:cNvGrpSpPr/>
          <p:nvPr/>
        </p:nvGrpSpPr>
        <p:grpSpPr>
          <a:xfrm>
            <a:off x="9966679" y="5065742"/>
            <a:ext cx="2015771" cy="1194839"/>
            <a:chOff x="5532028" y="4571187"/>
            <a:chExt cx="3482365" cy="173390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B781E8C7-2355-4D47-BC57-B713C24CC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24943" y="5752441"/>
              <a:ext cx="2089450" cy="552652"/>
            </a:xfrm>
            <a:prstGeom prst="rect">
              <a:avLst/>
            </a:prstGeom>
          </p:spPr>
        </p:pic>
        <p:pic>
          <p:nvPicPr>
            <p:cNvPr id="19" name="Picture 2">
              <a:extLst>
                <a:ext uri="{FF2B5EF4-FFF2-40B4-BE49-F238E27FC236}">
                  <a16:creationId xmlns:a16="http://schemas.microsoft.com/office/drawing/2014/main" id="{0551FCC6-4F9C-41E5-962C-A6A4BF34C62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143" t="29141" r="31834" b="38594"/>
            <a:stretch/>
          </p:blipFill>
          <p:spPr bwMode="auto">
            <a:xfrm>
              <a:off x="5532028" y="4571187"/>
              <a:ext cx="1613434" cy="1733906"/>
            </a:xfrm>
            <a:prstGeom prst="ellipse">
              <a:avLst/>
            </a:prstGeom>
            <a:ln w="3175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01262" y="3505200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rrow: Chevron 5">
            <a:extLst>
              <a:ext uri="{FF2B5EF4-FFF2-40B4-BE49-F238E27FC236}">
                <a16:creationId xmlns:a16="http://schemas.microsoft.com/office/drawing/2014/main" id="{BA737AEF-712A-432A-ABB7-A8472DF3070C}"/>
              </a:ext>
            </a:extLst>
          </p:cNvPr>
          <p:cNvSpPr/>
          <p:nvPr/>
        </p:nvSpPr>
        <p:spPr>
          <a:xfrm rot="5400000">
            <a:off x="1088028" y="1614330"/>
            <a:ext cx="949310" cy="493481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1" name="Arrow: Chevron 20">
            <a:extLst>
              <a:ext uri="{FF2B5EF4-FFF2-40B4-BE49-F238E27FC236}">
                <a16:creationId xmlns:a16="http://schemas.microsoft.com/office/drawing/2014/main" id="{167E37A6-13D0-482B-81EB-C731A7E5D8E4}"/>
              </a:ext>
            </a:extLst>
          </p:cNvPr>
          <p:cNvSpPr/>
          <p:nvPr/>
        </p:nvSpPr>
        <p:spPr>
          <a:xfrm rot="5400000">
            <a:off x="9777563" y="1608395"/>
            <a:ext cx="898578" cy="520346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6D51199A-4EC7-48BE-9196-3449565BC7B5}"/>
              </a:ext>
            </a:extLst>
          </p:cNvPr>
          <p:cNvSpPr/>
          <p:nvPr/>
        </p:nvSpPr>
        <p:spPr>
          <a:xfrm>
            <a:off x="1119152" y="18967"/>
            <a:ext cx="438150" cy="71688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9873C464-01C1-4B70-BB97-495721A2F498}"/>
              </a:ext>
            </a:extLst>
          </p:cNvPr>
          <p:cNvSpPr/>
          <p:nvPr/>
        </p:nvSpPr>
        <p:spPr>
          <a:xfrm>
            <a:off x="10230986" y="16803"/>
            <a:ext cx="438150" cy="721210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9" name="Footer Placeholder 3">
            <a:extLst>
              <a:ext uri="{FF2B5EF4-FFF2-40B4-BE49-F238E27FC236}">
                <a16:creationId xmlns:a16="http://schemas.microsoft.com/office/drawing/2014/main" id="{F2F435DA-C280-48FF-B975-52D547742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3524" y="6376439"/>
            <a:ext cx="4991098" cy="3397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Univers"/>
                <a:ea typeface="+mn-ea"/>
                <a:cs typeface="+mn-cs"/>
              </a:rPr>
              <a:t>©Green Learner - https://youtube.com/greenlearner</a:t>
            </a:r>
            <a:endParaRPr kumimoji="0" lang="en-IN" sz="1200" b="0" i="0" u="none" strike="noStrike" kern="1200" cap="none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BA69AB8-6470-43FA-8CB3-CE4B87953B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5366" y="1069305"/>
            <a:ext cx="5266159" cy="1228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981830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EBC646-9696-49E3-BFEE-B542A7B04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Topics to be covered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279406-6A00-4965-BC8B-9023939988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Hot code swapping to avoid restart on every time code changes</a:t>
            </a:r>
          </a:p>
          <a:p>
            <a:r>
              <a:rPr lang="en-IN" dirty="0"/>
              <a:t>Adding Id of the product </a:t>
            </a:r>
            <a:r>
              <a:rPr lang="en-IN" dirty="0" err="1"/>
              <a:t>autmatically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684439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663302B0-7A41-480B-921B-7D395B4E24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AB1860-7104-4D1E-A310-EA6D5F0C9F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233" r="24232" b="-1"/>
          <a:stretch/>
        </p:blipFill>
        <p:spPr>
          <a:xfrm>
            <a:off x="6902452" y="6716"/>
            <a:ext cx="5289548" cy="6851284"/>
          </a:xfrm>
          <a:prstGeom prst="rect">
            <a:avLst/>
          </a:prstGeom>
          <a:effectLst>
            <a:softEdge rad="444500"/>
          </a:effec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4E94261F-1ED3-4E90-88E6-1347914400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716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>
                  <a:alpha val="40000"/>
                </a:schemeClr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4839B9-810F-45CF-A549-0C4E18FEB6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01263" y="335215"/>
            <a:ext cx="9185762" cy="676715"/>
          </a:xfrm>
          <a:solidFill>
            <a:srgbClr val="000000"/>
          </a:solidFill>
        </p:spPr>
        <p:txBody>
          <a:bodyPr anchor="ctr">
            <a:noAutofit/>
          </a:bodyPr>
          <a:lstStyle/>
          <a:p>
            <a:pPr algn="ctr"/>
            <a:r>
              <a:rPr lang="en-IN" sz="4400" u="sng" dirty="0">
                <a:solidFill>
                  <a:schemeClr val="bg1"/>
                </a:solidFill>
                <a:latin typeface="Algerian" panose="04020705040A02060702" pitchFamily="82" charset="0"/>
              </a:rPr>
              <a:t>MICROSERVICES DEMO SERIES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52E430-94F3-42B4-AF6E-DD62A54F77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63917" y="2335725"/>
            <a:ext cx="8667068" cy="3834293"/>
          </a:xfrm>
          <a:solidFill>
            <a:schemeClr val="tx1"/>
          </a:solidFill>
        </p:spPr>
        <p:txBody>
          <a:bodyPr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N" sz="4400" b="1" i="0" u="sng" strike="noStrike" kern="1200" cap="none" spc="60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Product 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N" sz="4400" b="1" i="0" u="sng" strike="noStrike" kern="1200" cap="none" spc="60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Micro service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N" sz="5400" b="1" i="0" strike="noStrike" kern="1200" cap="none" spc="60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How to Make things configurable</a:t>
            </a:r>
          </a:p>
        </p:txBody>
      </p:sp>
      <p:sp>
        <p:nvSpPr>
          <p:cNvPr id="24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236" y="1606411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6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8014" y="183570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8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3696" y="2060130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BBADB81-8053-4921-AD50-9B3700D81574}"/>
              </a:ext>
            </a:extLst>
          </p:cNvPr>
          <p:cNvGrpSpPr/>
          <p:nvPr/>
        </p:nvGrpSpPr>
        <p:grpSpPr>
          <a:xfrm>
            <a:off x="9966679" y="5065742"/>
            <a:ext cx="2015771" cy="1194839"/>
            <a:chOff x="5532028" y="4571187"/>
            <a:chExt cx="3482365" cy="173390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B781E8C7-2355-4D47-BC57-B713C24CC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24943" y="5752441"/>
              <a:ext cx="2089450" cy="552652"/>
            </a:xfrm>
            <a:prstGeom prst="rect">
              <a:avLst/>
            </a:prstGeom>
          </p:spPr>
        </p:pic>
        <p:pic>
          <p:nvPicPr>
            <p:cNvPr id="19" name="Picture 2">
              <a:extLst>
                <a:ext uri="{FF2B5EF4-FFF2-40B4-BE49-F238E27FC236}">
                  <a16:creationId xmlns:a16="http://schemas.microsoft.com/office/drawing/2014/main" id="{0551FCC6-4F9C-41E5-962C-A6A4BF34C62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143" t="29141" r="31834" b="38594"/>
            <a:stretch/>
          </p:blipFill>
          <p:spPr bwMode="auto">
            <a:xfrm>
              <a:off x="5532028" y="4571187"/>
              <a:ext cx="1613434" cy="1733906"/>
            </a:xfrm>
            <a:prstGeom prst="ellipse">
              <a:avLst/>
            </a:prstGeom>
            <a:ln w="3175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01262" y="3505200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rrow: Chevron 5">
            <a:extLst>
              <a:ext uri="{FF2B5EF4-FFF2-40B4-BE49-F238E27FC236}">
                <a16:creationId xmlns:a16="http://schemas.microsoft.com/office/drawing/2014/main" id="{BA737AEF-712A-432A-ABB7-A8472DF3070C}"/>
              </a:ext>
            </a:extLst>
          </p:cNvPr>
          <p:cNvSpPr/>
          <p:nvPr/>
        </p:nvSpPr>
        <p:spPr>
          <a:xfrm rot="5400000">
            <a:off x="1088028" y="1614331"/>
            <a:ext cx="949310" cy="493481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1" name="Arrow: Chevron 20">
            <a:extLst>
              <a:ext uri="{FF2B5EF4-FFF2-40B4-BE49-F238E27FC236}">
                <a16:creationId xmlns:a16="http://schemas.microsoft.com/office/drawing/2014/main" id="{167E37A6-13D0-482B-81EB-C731A7E5D8E4}"/>
              </a:ext>
            </a:extLst>
          </p:cNvPr>
          <p:cNvSpPr/>
          <p:nvPr/>
        </p:nvSpPr>
        <p:spPr>
          <a:xfrm rot="5400000">
            <a:off x="9777563" y="1608395"/>
            <a:ext cx="898578" cy="520346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6D51199A-4EC7-48BE-9196-3449565BC7B5}"/>
              </a:ext>
            </a:extLst>
          </p:cNvPr>
          <p:cNvSpPr/>
          <p:nvPr/>
        </p:nvSpPr>
        <p:spPr>
          <a:xfrm>
            <a:off x="1119152" y="18967"/>
            <a:ext cx="438150" cy="71688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9873C464-01C1-4B70-BB97-495721A2F498}"/>
              </a:ext>
            </a:extLst>
          </p:cNvPr>
          <p:cNvSpPr/>
          <p:nvPr/>
        </p:nvSpPr>
        <p:spPr>
          <a:xfrm>
            <a:off x="10230986" y="16803"/>
            <a:ext cx="438150" cy="721210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9" name="Footer Placeholder 3">
            <a:extLst>
              <a:ext uri="{FF2B5EF4-FFF2-40B4-BE49-F238E27FC236}">
                <a16:creationId xmlns:a16="http://schemas.microsoft.com/office/drawing/2014/main" id="{F2F435DA-C280-48FF-B975-52D547742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3524" y="6376439"/>
            <a:ext cx="4991098" cy="3397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Univers"/>
                <a:ea typeface="+mn-ea"/>
                <a:cs typeface="+mn-cs"/>
              </a:rPr>
              <a:t>©Green Learner - https://youtube.com/greenlearner</a:t>
            </a:r>
            <a:endParaRPr kumimoji="0" lang="en-IN" sz="1200" b="0" i="0" u="none" strike="noStrike" kern="1200" cap="none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BA69AB8-6470-43FA-8CB3-CE4B87953B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5366" y="1069305"/>
            <a:ext cx="5266159" cy="1228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Explosion: 14 Points 8">
            <a:extLst>
              <a:ext uri="{FF2B5EF4-FFF2-40B4-BE49-F238E27FC236}">
                <a16:creationId xmlns:a16="http://schemas.microsoft.com/office/drawing/2014/main" id="{75B2B9E9-958A-45E2-8853-85284BB49BE3}"/>
              </a:ext>
            </a:extLst>
          </p:cNvPr>
          <p:cNvSpPr/>
          <p:nvPr/>
        </p:nvSpPr>
        <p:spPr>
          <a:xfrm rot="19459750">
            <a:off x="-269720" y="1454767"/>
            <a:ext cx="3585169" cy="1686526"/>
          </a:xfrm>
          <a:prstGeom prst="irregularSeal2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 spc="300" dirty="0">
                <a:latin typeface="Bahnschrift SemiBold Condensed" panose="020B0502040204020203" pitchFamily="34" charset="0"/>
              </a:rPr>
              <a:t>REAL TIME</a:t>
            </a:r>
          </a:p>
          <a:p>
            <a:pPr algn="ctr"/>
            <a:r>
              <a:rPr lang="en-IN" sz="2400" b="1" spc="300" dirty="0">
                <a:latin typeface="Bahnschrift SemiBold Condensed" panose="020B0502040204020203" pitchFamily="34" charset="0"/>
              </a:rPr>
              <a:t>PROJECTS</a:t>
            </a:r>
          </a:p>
        </p:txBody>
      </p:sp>
      <p:sp>
        <p:nvSpPr>
          <p:cNvPr id="25" name="Explosion: 14 Points 24">
            <a:extLst>
              <a:ext uri="{FF2B5EF4-FFF2-40B4-BE49-F238E27FC236}">
                <a16:creationId xmlns:a16="http://schemas.microsoft.com/office/drawing/2014/main" id="{F570A1AB-E5EF-4CCC-BEE5-5114D4AAB452}"/>
              </a:ext>
            </a:extLst>
          </p:cNvPr>
          <p:cNvSpPr/>
          <p:nvPr/>
        </p:nvSpPr>
        <p:spPr>
          <a:xfrm rot="2276317">
            <a:off x="8715182" y="1344579"/>
            <a:ext cx="3585169" cy="1686526"/>
          </a:xfrm>
          <a:prstGeom prst="irregularSeal2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 spc="300" dirty="0">
                <a:latin typeface="Bahnschrift SemiBold Condensed" panose="020B0502040204020203" pitchFamily="34" charset="0"/>
              </a:rPr>
              <a:t>REAL TIME</a:t>
            </a:r>
          </a:p>
          <a:p>
            <a:pPr algn="ctr"/>
            <a:r>
              <a:rPr lang="en-IN" sz="2400" b="1" spc="300" dirty="0">
                <a:latin typeface="Bahnschrift SemiBold Condensed" panose="020B0502040204020203" pitchFamily="34" charset="0"/>
              </a:rPr>
              <a:t>PROJECTS</a:t>
            </a:r>
          </a:p>
        </p:txBody>
      </p:sp>
      <p:sp>
        <p:nvSpPr>
          <p:cNvPr id="27" name="Explosion: 14 Points 26">
            <a:extLst>
              <a:ext uri="{FF2B5EF4-FFF2-40B4-BE49-F238E27FC236}">
                <a16:creationId xmlns:a16="http://schemas.microsoft.com/office/drawing/2014/main" id="{6E845F06-1579-4994-92E1-7E491027902C}"/>
              </a:ext>
            </a:extLst>
          </p:cNvPr>
          <p:cNvSpPr/>
          <p:nvPr/>
        </p:nvSpPr>
        <p:spPr>
          <a:xfrm rot="19459750">
            <a:off x="-269721" y="1454768"/>
            <a:ext cx="3585169" cy="1686526"/>
          </a:xfrm>
          <a:prstGeom prst="irregularSeal2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 spc="300" dirty="0">
                <a:latin typeface="Bahnschrift SemiBold Condensed" panose="020B0502040204020203" pitchFamily="34" charset="0"/>
              </a:rPr>
              <a:t>REAL TIME</a:t>
            </a:r>
          </a:p>
          <a:p>
            <a:pPr algn="ctr"/>
            <a:r>
              <a:rPr lang="en-IN" sz="2400" b="1" spc="300" dirty="0">
                <a:latin typeface="Bahnschrift SemiBold Condensed" panose="020B0502040204020203" pitchFamily="34" charset="0"/>
              </a:rPr>
              <a:t>PROJECTS</a:t>
            </a:r>
          </a:p>
        </p:txBody>
      </p:sp>
      <p:sp>
        <p:nvSpPr>
          <p:cNvPr id="31" name="Explosion: 14 Points 30">
            <a:extLst>
              <a:ext uri="{FF2B5EF4-FFF2-40B4-BE49-F238E27FC236}">
                <a16:creationId xmlns:a16="http://schemas.microsoft.com/office/drawing/2014/main" id="{FAFD79C4-657C-4FAC-B1AA-08AA67D2D770}"/>
              </a:ext>
            </a:extLst>
          </p:cNvPr>
          <p:cNvSpPr/>
          <p:nvPr/>
        </p:nvSpPr>
        <p:spPr>
          <a:xfrm rot="2276317">
            <a:off x="8715181" y="1344580"/>
            <a:ext cx="3585169" cy="1686526"/>
          </a:xfrm>
          <a:prstGeom prst="irregularSeal2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 spc="300" dirty="0">
                <a:latin typeface="Bahnschrift SemiBold Condensed" panose="020B0502040204020203" pitchFamily="34" charset="0"/>
              </a:rPr>
              <a:t>REAL TIME</a:t>
            </a:r>
          </a:p>
          <a:p>
            <a:pPr algn="ctr"/>
            <a:r>
              <a:rPr lang="en-IN" sz="2400" b="1" spc="300" dirty="0">
                <a:latin typeface="Bahnschrift SemiBold Condensed" panose="020B0502040204020203" pitchFamily="34" charset="0"/>
              </a:rPr>
              <a:t>PROJECTS</a:t>
            </a:r>
          </a:p>
        </p:txBody>
      </p:sp>
    </p:spTree>
    <p:extLst>
      <p:ext uri="{BB962C8B-B14F-4D97-AF65-F5344CB8AC3E}">
        <p14:creationId xmlns:p14="http://schemas.microsoft.com/office/powerpoint/2010/main" val="35773334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EBC646-9696-49E3-BFEE-B542A7B04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Topics to be covered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279406-6A00-4965-BC8B-9023939988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Configure valid currencies</a:t>
            </a:r>
          </a:p>
          <a:p>
            <a:r>
              <a:rPr lang="en-IN" dirty="0"/>
              <a:t>Validate the currency while adding data into the system</a:t>
            </a:r>
          </a:p>
          <a:p>
            <a:r>
              <a:rPr lang="en-IN" dirty="0"/>
              <a:t>Add new currency in the service without changing the code</a:t>
            </a:r>
          </a:p>
        </p:txBody>
      </p:sp>
    </p:spTree>
    <p:extLst>
      <p:ext uri="{BB962C8B-B14F-4D97-AF65-F5344CB8AC3E}">
        <p14:creationId xmlns:p14="http://schemas.microsoft.com/office/powerpoint/2010/main" val="26782811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663302B0-7A41-480B-921B-7D395B4E24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AB1860-7104-4D1E-A310-EA6D5F0C9F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233" r="24232" b="-1"/>
          <a:stretch/>
        </p:blipFill>
        <p:spPr>
          <a:xfrm>
            <a:off x="6902452" y="6716"/>
            <a:ext cx="5289548" cy="6851284"/>
          </a:xfrm>
          <a:prstGeom prst="rect">
            <a:avLst/>
          </a:prstGeom>
          <a:effectLst>
            <a:softEdge rad="444500"/>
          </a:effec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4E94261F-1ED3-4E90-88E6-1347914400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716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>
                  <a:alpha val="40000"/>
                </a:schemeClr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4839B9-810F-45CF-A549-0C4E18FEB6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01263" y="735848"/>
            <a:ext cx="9185762" cy="676715"/>
          </a:xfrm>
          <a:solidFill>
            <a:srgbClr val="000000"/>
          </a:solidFill>
        </p:spPr>
        <p:txBody>
          <a:bodyPr anchor="ctr">
            <a:noAutofit/>
          </a:bodyPr>
          <a:lstStyle/>
          <a:p>
            <a:pPr algn="ctr"/>
            <a:r>
              <a:rPr lang="en-IN" sz="4400" u="sng" dirty="0">
                <a:solidFill>
                  <a:schemeClr val="bg1"/>
                </a:solidFill>
                <a:latin typeface="Algerian" panose="04020705040A02060702" pitchFamily="82" charset="0"/>
              </a:rPr>
              <a:t>MICROSERVICES DEMO SERIES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52E430-94F3-42B4-AF6E-DD62A54F77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63916" y="2335726"/>
            <a:ext cx="8673683" cy="2502826"/>
          </a:xfrm>
          <a:solidFill>
            <a:schemeClr val="tx1"/>
          </a:solidFill>
        </p:spPr>
        <p:txBody>
          <a:bodyPr anchor="ctr">
            <a:normAutofit fontScale="62500" lnSpcReduction="20000"/>
          </a:bodyPr>
          <a:lstStyle/>
          <a:p>
            <a:pPr algn="ctr"/>
            <a:r>
              <a:rPr lang="en-IN" sz="6000" b="1" u="sng" spc="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Online shopping portal</a:t>
            </a:r>
          </a:p>
          <a:p>
            <a:pPr algn="ctr"/>
            <a:r>
              <a:rPr lang="en-IN" sz="6000" spc="6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Understanding the </a:t>
            </a:r>
            <a:r>
              <a:rPr lang="en-IN" sz="7700" spc="60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architecture</a:t>
            </a:r>
            <a:r>
              <a:rPr lang="en-IN" sz="6000" spc="6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 &amp; </a:t>
            </a:r>
            <a:r>
              <a:rPr lang="en-IN" sz="7700" spc="60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technologies</a:t>
            </a:r>
            <a:r>
              <a:rPr lang="en-IN" sz="6000" spc="60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 </a:t>
            </a:r>
            <a:r>
              <a:rPr lang="en-IN" sz="6000" spc="6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to</a:t>
            </a:r>
            <a:r>
              <a:rPr lang="en-IN" sz="6000" spc="60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 </a:t>
            </a:r>
            <a:r>
              <a:rPr lang="en-IN" sz="6000" spc="6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apply</a:t>
            </a:r>
            <a:endParaRPr lang="en-IN" sz="4400" spc="6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gerian" panose="04020705040A02060702" pitchFamily="82" charset="0"/>
            </a:endParaRPr>
          </a:p>
        </p:txBody>
      </p:sp>
      <p:sp>
        <p:nvSpPr>
          <p:cNvPr id="24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236" y="1606411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6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8014" y="183570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8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3696" y="2060130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01262" y="3505200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BBADB81-8053-4921-AD50-9B3700D81574}"/>
              </a:ext>
            </a:extLst>
          </p:cNvPr>
          <p:cNvGrpSpPr/>
          <p:nvPr/>
        </p:nvGrpSpPr>
        <p:grpSpPr>
          <a:xfrm>
            <a:off x="9621595" y="4860614"/>
            <a:ext cx="2404021" cy="1156213"/>
            <a:chOff x="5532028" y="4571187"/>
            <a:chExt cx="3482365" cy="173390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B781E8C7-2355-4D47-BC57-B713C24CC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24943" y="5752441"/>
              <a:ext cx="2089450" cy="552652"/>
            </a:xfrm>
            <a:prstGeom prst="rect">
              <a:avLst/>
            </a:prstGeom>
          </p:spPr>
        </p:pic>
        <p:pic>
          <p:nvPicPr>
            <p:cNvPr id="19" name="Picture 2">
              <a:extLst>
                <a:ext uri="{FF2B5EF4-FFF2-40B4-BE49-F238E27FC236}">
                  <a16:creationId xmlns:a16="http://schemas.microsoft.com/office/drawing/2014/main" id="{0551FCC6-4F9C-41E5-962C-A6A4BF34C62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143" t="29141" r="31834" b="38594"/>
            <a:stretch/>
          </p:blipFill>
          <p:spPr bwMode="auto">
            <a:xfrm>
              <a:off x="5532028" y="4571187"/>
              <a:ext cx="1613434" cy="1733906"/>
            </a:xfrm>
            <a:prstGeom prst="ellipse">
              <a:avLst/>
            </a:prstGeom>
            <a:ln w="3175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" name="Arrow: Chevron 5">
            <a:extLst>
              <a:ext uri="{FF2B5EF4-FFF2-40B4-BE49-F238E27FC236}">
                <a16:creationId xmlns:a16="http://schemas.microsoft.com/office/drawing/2014/main" id="{BA737AEF-712A-432A-ABB7-A8472DF3070C}"/>
              </a:ext>
            </a:extLst>
          </p:cNvPr>
          <p:cNvSpPr/>
          <p:nvPr/>
        </p:nvSpPr>
        <p:spPr>
          <a:xfrm rot="5400000">
            <a:off x="1088028" y="1614330"/>
            <a:ext cx="949310" cy="493481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1" name="Arrow: Chevron 20">
            <a:extLst>
              <a:ext uri="{FF2B5EF4-FFF2-40B4-BE49-F238E27FC236}">
                <a16:creationId xmlns:a16="http://schemas.microsoft.com/office/drawing/2014/main" id="{167E37A6-13D0-482B-81EB-C731A7E5D8E4}"/>
              </a:ext>
            </a:extLst>
          </p:cNvPr>
          <p:cNvSpPr/>
          <p:nvPr/>
        </p:nvSpPr>
        <p:spPr>
          <a:xfrm rot="5400000">
            <a:off x="9777563" y="1608395"/>
            <a:ext cx="898578" cy="520346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6D51199A-4EC7-48BE-9196-3449565BC7B5}"/>
              </a:ext>
            </a:extLst>
          </p:cNvPr>
          <p:cNvSpPr/>
          <p:nvPr/>
        </p:nvSpPr>
        <p:spPr>
          <a:xfrm>
            <a:off x="1119152" y="18967"/>
            <a:ext cx="438150" cy="71688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9873C464-01C1-4B70-BB97-495721A2F498}"/>
              </a:ext>
            </a:extLst>
          </p:cNvPr>
          <p:cNvSpPr/>
          <p:nvPr/>
        </p:nvSpPr>
        <p:spPr>
          <a:xfrm>
            <a:off x="10230986" y="16803"/>
            <a:ext cx="438150" cy="721210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9" name="Footer Placeholder 3">
            <a:extLst>
              <a:ext uri="{FF2B5EF4-FFF2-40B4-BE49-F238E27FC236}">
                <a16:creationId xmlns:a16="http://schemas.microsoft.com/office/drawing/2014/main" id="{F2F435DA-C280-48FF-B975-52D547742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3524" y="6376439"/>
            <a:ext cx="4991098" cy="339725"/>
          </a:xfrm>
        </p:spPr>
        <p:txBody>
          <a:bodyPr/>
          <a:lstStyle/>
          <a:p>
            <a:r>
              <a:rPr lang="en-US" dirty="0"/>
              <a:t>©Green Learner - https://youtube.com/greenlearner</a:t>
            </a:r>
            <a:endParaRPr lang="en-IN" dirty="0"/>
          </a:p>
        </p:txBody>
      </p:sp>
      <p:sp>
        <p:nvSpPr>
          <p:cNvPr id="25" name="Explosion: 14 Points 24">
            <a:extLst>
              <a:ext uri="{FF2B5EF4-FFF2-40B4-BE49-F238E27FC236}">
                <a16:creationId xmlns:a16="http://schemas.microsoft.com/office/drawing/2014/main" id="{A99871EC-5DB6-48CC-9861-5D7DDF9F1902}"/>
              </a:ext>
            </a:extLst>
          </p:cNvPr>
          <p:cNvSpPr/>
          <p:nvPr/>
        </p:nvSpPr>
        <p:spPr>
          <a:xfrm rot="19459750">
            <a:off x="-269721" y="1454768"/>
            <a:ext cx="3585169" cy="1686526"/>
          </a:xfrm>
          <a:prstGeom prst="irregularSeal2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 spc="300" dirty="0">
                <a:latin typeface="Bahnschrift SemiBold Condensed" panose="020B0502040204020203" pitchFamily="34" charset="0"/>
              </a:rPr>
              <a:t>REAL TIME</a:t>
            </a:r>
          </a:p>
          <a:p>
            <a:pPr algn="ctr"/>
            <a:r>
              <a:rPr lang="en-IN" sz="2400" b="1" spc="300" dirty="0">
                <a:latin typeface="Bahnschrift SemiBold Condensed" panose="020B0502040204020203" pitchFamily="34" charset="0"/>
              </a:rPr>
              <a:t>PROJECTS</a:t>
            </a:r>
          </a:p>
        </p:txBody>
      </p:sp>
      <p:sp>
        <p:nvSpPr>
          <p:cNvPr id="27" name="Explosion: 14 Points 26">
            <a:extLst>
              <a:ext uri="{FF2B5EF4-FFF2-40B4-BE49-F238E27FC236}">
                <a16:creationId xmlns:a16="http://schemas.microsoft.com/office/drawing/2014/main" id="{2759C5C8-8DA4-4D53-8424-5204525156B2}"/>
              </a:ext>
            </a:extLst>
          </p:cNvPr>
          <p:cNvSpPr/>
          <p:nvPr/>
        </p:nvSpPr>
        <p:spPr>
          <a:xfrm rot="2276317">
            <a:off x="8715181" y="1344580"/>
            <a:ext cx="3585169" cy="1686526"/>
          </a:xfrm>
          <a:prstGeom prst="irregularSeal2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 spc="300" dirty="0">
                <a:latin typeface="Bahnschrift SemiBold Condensed" panose="020B0502040204020203" pitchFamily="34" charset="0"/>
              </a:rPr>
              <a:t>REAL TIME</a:t>
            </a:r>
          </a:p>
          <a:p>
            <a:pPr algn="ctr"/>
            <a:r>
              <a:rPr lang="en-IN" sz="2400" b="1" spc="300" dirty="0">
                <a:latin typeface="Bahnschrift SemiBold Condensed" panose="020B0502040204020203" pitchFamily="34" charset="0"/>
              </a:rPr>
              <a:t>PROJECTS</a:t>
            </a:r>
          </a:p>
        </p:txBody>
      </p:sp>
    </p:spTree>
    <p:extLst>
      <p:ext uri="{BB962C8B-B14F-4D97-AF65-F5344CB8AC3E}">
        <p14:creationId xmlns:p14="http://schemas.microsoft.com/office/powerpoint/2010/main" val="41727191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663302B0-7A41-480B-921B-7D395B4E24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AB1860-7104-4D1E-A310-EA6D5F0C9F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233" r="24232" b="-1"/>
          <a:stretch/>
        </p:blipFill>
        <p:spPr>
          <a:xfrm>
            <a:off x="6902452" y="6716"/>
            <a:ext cx="5289548" cy="6851284"/>
          </a:xfrm>
          <a:prstGeom prst="rect">
            <a:avLst/>
          </a:prstGeom>
          <a:effectLst>
            <a:softEdge rad="444500"/>
          </a:effec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4E94261F-1ED3-4E90-88E6-1347914400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716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>
                  <a:alpha val="40000"/>
                </a:schemeClr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4839B9-810F-45CF-A549-0C4E18FEB6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01263" y="335215"/>
            <a:ext cx="9185762" cy="676715"/>
          </a:xfrm>
          <a:solidFill>
            <a:srgbClr val="000000"/>
          </a:solidFill>
        </p:spPr>
        <p:txBody>
          <a:bodyPr anchor="ctr">
            <a:noAutofit/>
          </a:bodyPr>
          <a:lstStyle/>
          <a:p>
            <a:pPr algn="ctr"/>
            <a:r>
              <a:rPr lang="en-IN" sz="4400" u="sng" dirty="0">
                <a:solidFill>
                  <a:schemeClr val="bg1"/>
                </a:solidFill>
                <a:latin typeface="Algerian" panose="04020705040A02060702" pitchFamily="82" charset="0"/>
              </a:rPr>
              <a:t>MICROSERVICES DEMO SERIES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52E430-94F3-42B4-AF6E-DD62A54F77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63917" y="2335725"/>
            <a:ext cx="8667068" cy="3834293"/>
          </a:xfrm>
          <a:solidFill>
            <a:schemeClr val="tx1"/>
          </a:solidFill>
        </p:spPr>
        <p:txBody>
          <a:bodyPr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N" sz="4400" b="1" i="0" u="sng" strike="noStrike" kern="1200" cap="none" spc="60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Product 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N" sz="4400" b="1" i="0" u="sng" strike="noStrike" kern="1200" cap="none" spc="60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Micro service</a:t>
            </a:r>
          </a:p>
          <a:p>
            <a:pPr marL="457200" marR="0" lvl="1" indent="0" algn="ctr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N" sz="6600" b="0" i="0" u="none" strike="noStrike" kern="1200" cap="none" spc="60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understanding Profiles</a:t>
            </a:r>
          </a:p>
        </p:txBody>
      </p:sp>
      <p:sp>
        <p:nvSpPr>
          <p:cNvPr id="24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236" y="1606411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6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8014" y="183570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8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3696" y="2060130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BBADB81-8053-4921-AD50-9B3700D81574}"/>
              </a:ext>
            </a:extLst>
          </p:cNvPr>
          <p:cNvGrpSpPr/>
          <p:nvPr/>
        </p:nvGrpSpPr>
        <p:grpSpPr>
          <a:xfrm>
            <a:off x="9966679" y="5065742"/>
            <a:ext cx="2015771" cy="1194839"/>
            <a:chOff x="5532028" y="4571187"/>
            <a:chExt cx="3482365" cy="173390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B781E8C7-2355-4D47-BC57-B713C24CC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24943" y="5752441"/>
              <a:ext cx="2089450" cy="552652"/>
            </a:xfrm>
            <a:prstGeom prst="rect">
              <a:avLst/>
            </a:prstGeom>
          </p:spPr>
        </p:pic>
        <p:pic>
          <p:nvPicPr>
            <p:cNvPr id="19" name="Picture 2">
              <a:extLst>
                <a:ext uri="{FF2B5EF4-FFF2-40B4-BE49-F238E27FC236}">
                  <a16:creationId xmlns:a16="http://schemas.microsoft.com/office/drawing/2014/main" id="{0551FCC6-4F9C-41E5-962C-A6A4BF34C62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143" t="29141" r="31834" b="38594"/>
            <a:stretch/>
          </p:blipFill>
          <p:spPr bwMode="auto">
            <a:xfrm>
              <a:off x="5532028" y="4571187"/>
              <a:ext cx="1613434" cy="1733906"/>
            </a:xfrm>
            <a:prstGeom prst="ellipse">
              <a:avLst/>
            </a:prstGeom>
            <a:ln w="3175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01262" y="3505200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rrow: Chevron 5">
            <a:extLst>
              <a:ext uri="{FF2B5EF4-FFF2-40B4-BE49-F238E27FC236}">
                <a16:creationId xmlns:a16="http://schemas.microsoft.com/office/drawing/2014/main" id="{BA737AEF-712A-432A-ABB7-A8472DF3070C}"/>
              </a:ext>
            </a:extLst>
          </p:cNvPr>
          <p:cNvSpPr/>
          <p:nvPr/>
        </p:nvSpPr>
        <p:spPr>
          <a:xfrm rot="5400000">
            <a:off x="1088028" y="1614330"/>
            <a:ext cx="949310" cy="493481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1" name="Arrow: Chevron 20">
            <a:extLst>
              <a:ext uri="{FF2B5EF4-FFF2-40B4-BE49-F238E27FC236}">
                <a16:creationId xmlns:a16="http://schemas.microsoft.com/office/drawing/2014/main" id="{167E37A6-13D0-482B-81EB-C731A7E5D8E4}"/>
              </a:ext>
            </a:extLst>
          </p:cNvPr>
          <p:cNvSpPr/>
          <p:nvPr/>
        </p:nvSpPr>
        <p:spPr>
          <a:xfrm rot="5400000">
            <a:off x="9777563" y="1608395"/>
            <a:ext cx="898578" cy="520346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6D51199A-4EC7-48BE-9196-3449565BC7B5}"/>
              </a:ext>
            </a:extLst>
          </p:cNvPr>
          <p:cNvSpPr/>
          <p:nvPr/>
        </p:nvSpPr>
        <p:spPr>
          <a:xfrm>
            <a:off x="1119152" y="18967"/>
            <a:ext cx="438150" cy="71688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9873C464-01C1-4B70-BB97-495721A2F498}"/>
              </a:ext>
            </a:extLst>
          </p:cNvPr>
          <p:cNvSpPr/>
          <p:nvPr/>
        </p:nvSpPr>
        <p:spPr>
          <a:xfrm>
            <a:off x="10230986" y="16803"/>
            <a:ext cx="438150" cy="721210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9" name="Footer Placeholder 3">
            <a:extLst>
              <a:ext uri="{FF2B5EF4-FFF2-40B4-BE49-F238E27FC236}">
                <a16:creationId xmlns:a16="http://schemas.microsoft.com/office/drawing/2014/main" id="{F2F435DA-C280-48FF-B975-52D547742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62896" y="6374787"/>
            <a:ext cx="4991098" cy="3397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Univers"/>
                <a:ea typeface="+mn-ea"/>
                <a:cs typeface="+mn-cs"/>
              </a:rPr>
              <a:t>©Green Learner - https://youtube.com/greenlearner</a:t>
            </a:r>
            <a:endParaRPr kumimoji="0" lang="en-IN" sz="1200" b="0" i="0" u="none" strike="noStrike" kern="1200" cap="none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BA69AB8-6470-43FA-8CB3-CE4B87953B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5366" y="1069305"/>
            <a:ext cx="5266159" cy="1228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5" name="Explosion: 14 Points 24">
            <a:extLst>
              <a:ext uri="{FF2B5EF4-FFF2-40B4-BE49-F238E27FC236}">
                <a16:creationId xmlns:a16="http://schemas.microsoft.com/office/drawing/2014/main" id="{7EC65B8F-B85E-4793-BBAE-E808996AFE77}"/>
              </a:ext>
            </a:extLst>
          </p:cNvPr>
          <p:cNvSpPr/>
          <p:nvPr/>
        </p:nvSpPr>
        <p:spPr>
          <a:xfrm rot="19459750">
            <a:off x="-269721" y="1454768"/>
            <a:ext cx="3585169" cy="1686526"/>
          </a:xfrm>
          <a:prstGeom prst="irregularSeal2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 spc="300" dirty="0">
                <a:latin typeface="Bahnschrift SemiBold Condensed" panose="020B0502040204020203" pitchFamily="34" charset="0"/>
              </a:rPr>
              <a:t>REAL TIME</a:t>
            </a:r>
          </a:p>
          <a:p>
            <a:pPr algn="ctr"/>
            <a:r>
              <a:rPr lang="en-IN" sz="2400" b="1" spc="300" dirty="0">
                <a:latin typeface="Bahnschrift SemiBold Condensed" panose="020B0502040204020203" pitchFamily="34" charset="0"/>
              </a:rPr>
              <a:t>PROJECTS</a:t>
            </a:r>
          </a:p>
        </p:txBody>
      </p:sp>
      <p:sp>
        <p:nvSpPr>
          <p:cNvPr id="27" name="Explosion: 14 Points 26">
            <a:extLst>
              <a:ext uri="{FF2B5EF4-FFF2-40B4-BE49-F238E27FC236}">
                <a16:creationId xmlns:a16="http://schemas.microsoft.com/office/drawing/2014/main" id="{1454D8E7-8E67-4402-B813-6F6573CFF0AB}"/>
              </a:ext>
            </a:extLst>
          </p:cNvPr>
          <p:cNvSpPr/>
          <p:nvPr/>
        </p:nvSpPr>
        <p:spPr>
          <a:xfrm rot="2276317">
            <a:off x="8715181" y="1344580"/>
            <a:ext cx="3585169" cy="1686526"/>
          </a:xfrm>
          <a:prstGeom prst="irregularSeal2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 spc="300" dirty="0">
                <a:latin typeface="Bahnschrift SemiBold Condensed" panose="020B0502040204020203" pitchFamily="34" charset="0"/>
              </a:rPr>
              <a:t>REAL TIME</a:t>
            </a:r>
          </a:p>
          <a:p>
            <a:pPr algn="ctr"/>
            <a:r>
              <a:rPr lang="en-IN" sz="2400" b="1" spc="300" dirty="0">
                <a:latin typeface="Bahnschrift SemiBold Condensed" panose="020B0502040204020203" pitchFamily="34" charset="0"/>
              </a:rPr>
              <a:t>PROJECTS</a:t>
            </a:r>
          </a:p>
        </p:txBody>
      </p:sp>
    </p:spTree>
    <p:extLst>
      <p:ext uri="{BB962C8B-B14F-4D97-AF65-F5344CB8AC3E}">
        <p14:creationId xmlns:p14="http://schemas.microsoft.com/office/powerpoint/2010/main" val="18645585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EBC646-9696-49E3-BFEE-B542A7B04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Topics to be covered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279406-6A00-4965-BC8B-9023939988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Add profiles </a:t>
            </a:r>
          </a:p>
          <a:p>
            <a:pPr lvl="1"/>
            <a:r>
              <a:rPr lang="en-IN" dirty="0"/>
              <a:t>So that we can jump between dev/test/prod environments</a:t>
            </a:r>
          </a:p>
          <a:p>
            <a:r>
              <a:rPr lang="en-IN" dirty="0"/>
              <a:t>Best practices with profiles</a:t>
            </a:r>
          </a:p>
          <a:p>
            <a:r>
              <a:rPr lang="en-IN" dirty="0"/>
              <a:t>2 ways for profiles</a:t>
            </a:r>
          </a:p>
          <a:p>
            <a:pPr lvl="1"/>
            <a:r>
              <a:rPr lang="en-IN" dirty="0"/>
              <a:t>Single file</a:t>
            </a:r>
          </a:p>
          <a:p>
            <a:pPr lvl="1"/>
            <a:r>
              <a:rPr lang="en-IN" dirty="0"/>
              <a:t>Multiple profile specific files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871B91-11AE-4539-B961-96CAFA9014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62896" y="6374787"/>
            <a:ext cx="4991098" cy="3397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Univers"/>
                <a:ea typeface="+mn-ea"/>
                <a:cs typeface="+mn-cs"/>
              </a:rPr>
              <a:t>©Green Learner - https://youtube.com/greenlearner</a:t>
            </a:r>
            <a:endParaRPr kumimoji="0" lang="en-IN" sz="1200" b="0" i="0" u="none" strike="noStrike" kern="1200" cap="none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045845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663302B0-7A41-480B-921B-7D395B4E24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AB1860-7104-4D1E-A310-EA6D5F0C9F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233" r="24232" b="-1"/>
          <a:stretch/>
        </p:blipFill>
        <p:spPr>
          <a:xfrm>
            <a:off x="6902452" y="6716"/>
            <a:ext cx="5289548" cy="6851284"/>
          </a:xfrm>
          <a:prstGeom prst="rect">
            <a:avLst/>
          </a:prstGeom>
          <a:effectLst>
            <a:softEdge rad="444500"/>
          </a:effec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4E94261F-1ED3-4E90-88E6-1347914400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716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>
                  <a:alpha val="40000"/>
                </a:schemeClr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4839B9-810F-45CF-A549-0C4E18FEB6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01263" y="335215"/>
            <a:ext cx="9185762" cy="676715"/>
          </a:xfrm>
          <a:solidFill>
            <a:srgbClr val="000000"/>
          </a:solidFill>
        </p:spPr>
        <p:txBody>
          <a:bodyPr anchor="ctr">
            <a:noAutofit/>
          </a:bodyPr>
          <a:lstStyle/>
          <a:p>
            <a:pPr algn="ctr"/>
            <a:r>
              <a:rPr lang="en-IN" sz="4400" u="sng" dirty="0">
                <a:solidFill>
                  <a:schemeClr val="bg1"/>
                </a:solidFill>
                <a:latin typeface="Algerian" panose="04020705040A02060702" pitchFamily="82" charset="0"/>
              </a:rPr>
              <a:t>MICROSERVICES DEMO SERIES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52E430-94F3-42B4-AF6E-DD62A54F77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63917" y="2335725"/>
            <a:ext cx="8667068" cy="3834293"/>
          </a:xfrm>
          <a:solidFill>
            <a:schemeClr val="tx1"/>
          </a:solidFill>
        </p:spPr>
        <p:txBody>
          <a:bodyPr anchor="ctr">
            <a:normAutofit fontScale="85000" lnSpcReduction="20000"/>
          </a:bodyPr>
          <a:lstStyle/>
          <a:p>
            <a:pPr algn="ctr"/>
            <a:r>
              <a:rPr lang="en-IN" sz="4400" b="1" u="sng" spc="60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Product </a:t>
            </a:r>
          </a:p>
          <a:p>
            <a:pPr algn="ctr"/>
            <a:r>
              <a:rPr lang="en-IN" sz="4400" b="1" u="sng" spc="60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Micro service</a:t>
            </a:r>
          </a:p>
          <a:p>
            <a:pPr lvl="1"/>
            <a:r>
              <a:rPr lang="en-IN" sz="8800" spc="600" dirty="0">
                <a:solidFill>
                  <a:srgbClr val="FF0000"/>
                </a:solidFill>
                <a:latin typeface="Algerian" panose="04020705040A02060702" pitchFamily="82" charset="0"/>
              </a:rPr>
              <a:t>One place logging with filters</a:t>
            </a:r>
          </a:p>
        </p:txBody>
      </p:sp>
      <p:sp>
        <p:nvSpPr>
          <p:cNvPr id="24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236" y="1606411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6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8014" y="183570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8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3696" y="2060130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BBADB81-8053-4921-AD50-9B3700D81574}"/>
              </a:ext>
            </a:extLst>
          </p:cNvPr>
          <p:cNvGrpSpPr/>
          <p:nvPr/>
        </p:nvGrpSpPr>
        <p:grpSpPr>
          <a:xfrm>
            <a:off x="9966679" y="5065742"/>
            <a:ext cx="2015771" cy="1194839"/>
            <a:chOff x="5532028" y="4571187"/>
            <a:chExt cx="3482365" cy="173390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B781E8C7-2355-4D47-BC57-B713C24CC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24943" y="5752441"/>
              <a:ext cx="2089450" cy="552652"/>
            </a:xfrm>
            <a:prstGeom prst="rect">
              <a:avLst/>
            </a:prstGeom>
          </p:spPr>
        </p:pic>
        <p:pic>
          <p:nvPicPr>
            <p:cNvPr id="19" name="Picture 2">
              <a:extLst>
                <a:ext uri="{FF2B5EF4-FFF2-40B4-BE49-F238E27FC236}">
                  <a16:creationId xmlns:a16="http://schemas.microsoft.com/office/drawing/2014/main" id="{0551FCC6-4F9C-41E5-962C-A6A4BF34C62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143" t="29141" r="31834" b="38594"/>
            <a:stretch/>
          </p:blipFill>
          <p:spPr bwMode="auto">
            <a:xfrm>
              <a:off x="5532028" y="4571187"/>
              <a:ext cx="1613434" cy="1733906"/>
            </a:xfrm>
            <a:prstGeom prst="ellipse">
              <a:avLst/>
            </a:prstGeom>
            <a:ln w="3175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01262" y="3505200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rrow: Chevron 5">
            <a:extLst>
              <a:ext uri="{FF2B5EF4-FFF2-40B4-BE49-F238E27FC236}">
                <a16:creationId xmlns:a16="http://schemas.microsoft.com/office/drawing/2014/main" id="{BA737AEF-712A-432A-ABB7-A8472DF3070C}"/>
              </a:ext>
            </a:extLst>
          </p:cNvPr>
          <p:cNvSpPr/>
          <p:nvPr/>
        </p:nvSpPr>
        <p:spPr>
          <a:xfrm rot="5400000">
            <a:off x="1088028" y="1614330"/>
            <a:ext cx="949310" cy="493481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1" name="Arrow: Chevron 20">
            <a:extLst>
              <a:ext uri="{FF2B5EF4-FFF2-40B4-BE49-F238E27FC236}">
                <a16:creationId xmlns:a16="http://schemas.microsoft.com/office/drawing/2014/main" id="{167E37A6-13D0-482B-81EB-C731A7E5D8E4}"/>
              </a:ext>
            </a:extLst>
          </p:cNvPr>
          <p:cNvSpPr/>
          <p:nvPr/>
        </p:nvSpPr>
        <p:spPr>
          <a:xfrm rot="5400000">
            <a:off x="9777563" y="1608395"/>
            <a:ext cx="898578" cy="520346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6D51199A-4EC7-48BE-9196-3449565BC7B5}"/>
              </a:ext>
            </a:extLst>
          </p:cNvPr>
          <p:cNvSpPr/>
          <p:nvPr/>
        </p:nvSpPr>
        <p:spPr>
          <a:xfrm>
            <a:off x="1119152" y="18967"/>
            <a:ext cx="438150" cy="71688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9873C464-01C1-4B70-BB97-495721A2F498}"/>
              </a:ext>
            </a:extLst>
          </p:cNvPr>
          <p:cNvSpPr/>
          <p:nvPr/>
        </p:nvSpPr>
        <p:spPr>
          <a:xfrm>
            <a:off x="10230986" y="16803"/>
            <a:ext cx="438150" cy="721210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9" name="Footer Placeholder 3">
            <a:extLst>
              <a:ext uri="{FF2B5EF4-FFF2-40B4-BE49-F238E27FC236}">
                <a16:creationId xmlns:a16="http://schemas.microsoft.com/office/drawing/2014/main" id="{F2F435DA-C280-48FF-B975-52D547742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3524" y="6376439"/>
            <a:ext cx="4991098" cy="3397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Univers"/>
                <a:ea typeface="+mn-ea"/>
                <a:cs typeface="+mn-cs"/>
              </a:rPr>
              <a:t>©Green Learner - https://youtube.com/greenlearner</a:t>
            </a:r>
            <a:endParaRPr kumimoji="0" lang="en-IN" sz="1200" b="0" i="0" u="none" strike="noStrike" kern="1200" cap="none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BA69AB8-6470-43FA-8CB3-CE4B87953B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5366" y="1069305"/>
            <a:ext cx="5266159" cy="1228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5" name="Explosion: 14 Points 24">
            <a:extLst>
              <a:ext uri="{FF2B5EF4-FFF2-40B4-BE49-F238E27FC236}">
                <a16:creationId xmlns:a16="http://schemas.microsoft.com/office/drawing/2014/main" id="{FC3F2E8E-5057-4F86-A5E3-A575F3F527D8}"/>
              </a:ext>
            </a:extLst>
          </p:cNvPr>
          <p:cNvSpPr/>
          <p:nvPr/>
        </p:nvSpPr>
        <p:spPr>
          <a:xfrm rot="19459750">
            <a:off x="-269721" y="1454768"/>
            <a:ext cx="3585169" cy="1686526"/>
          </a:xfrm>
          <a:prstGeom prst="irregularSeal2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 spc="300" dirty="0">
                <a:latin typeface="Bahnschrift SemiBold Condensed" panose="020B0502040204020203" pitchFamily="34" charset="0"/>
              </a:rPr>
              <a:t>REAL TIME</a:t>
            </a:r>
          </a:p>
          <a:p>
            <a:pPr algn="ctr"/>
            <a:r>
              <a:rPr lang="en-IN" sz="2400" b="1" spc="300" dirty="0">
                <a:latin typeface="Bahnschrift SemiBold Condensed" panose="020B0502040204020203" pitchFamily="34" charset="0"/>
              </a:rPr>
              <a:t>PROJECTS</a:t>
            </a:r>
          </a:p>
        </p:txBody>
      </p:sp>
      <p:sp>
        <p:nvSpPr>
          <p:cNvPr id="27" name="Explosion: 14 Points 26">
            <a:extLst>
              <a:ext uri="{FF2B5EF4-FFF2-40B4-BE49-F238E27FC236}">
                <a16:creationId xmlns:a16="http://schemas.microsoft.com/office/drawing/2014/main" id="{489E6976-C878-4B16-AE1D-648C135380A6}"/>
              </a:ext>
            </a:extLst>
          </p:cNvPr>
          <p:cNvSpPr/>
          <p:nvPr/>
        </p:nvSpPr>
        <p:spPr>
          <a:xfrm rot="2276317">
            <a:off x="8715181" y="1344580"/>
            <a:ext cx="3585169" cy="1686526"/>
          </a:xfrm>
          <a:prstGeom prst="irregularSeal2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 spc="300" dirty="0">
                <a:latin typeface="Bahnschrift SemiBold Condensed" panose="020B0502040204020203" pitchFamily="34" charset="0"/>
              </a:rPr>
              <a:t>REAL TIME</a:t>
            </a:r>
          </a:p>
          <a:p>
            <a:pPr algn="ctr"/>
            <a:r>
              <a:rPr lang="en-IN" sz="2400" b="1" spc="300" dirty="0">
                <a:latin typeface="Bahnschrift SemiBold Condensed" panose="020B0502040204020203" pitchFamily="34" charset="0"/>
              </a:rPr>
              <a:t>PROJECTS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F4FBAF0-FA4C-40A5-8C70-92F517BC6B06}"/>
              </a:ext>
            </a:extLst>
          </p:cNvPr>
          <p:cNvSpPr/>
          <p:nvPr/>
        </p:nvSpPr>
        <p:spPr>
          <a:xfrm>
            <a:off x="10063023" y="3946965"/>
            <a:ext cx="1655430" cy="5912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PART 3 OF 3</a:t>
            </a:r>
          </a:p>
        </p:txBody>
      </p:sp>
    </p:spTree>
    <p:extLst>
      <p:ext uri="{BB962C8B-B14F-4D97-AF65-F5344CB8AC3E}">
        <p14:creationId xmlns:p14="http://schemas.microsoft.com/office/powerpoint/2010/main" val="23457701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EBC646-9696-49E3-BFEE-B542A7B04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Topics to be covered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279406-6A00-4965-BC8B-9023939988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All the request response data to be logged for debugging purposes</a:t>
            </a:r>
          </a:p>
          <a:p>
            <a:r>
              <a:rPr lang="en-IN" dirty="0"/>
              <a:t>Validate and mask the data before logging</a:t>
            </a:r>
          </a:p>
          <a:p>
            <a:r>
              <a:rPr lang="en-IN" dirty="0"/>
              <a:t>Filtering requests to be logged</a:t>
            </a:r>
          </a:p>
          <a:p>
            <a:r>
              <a:rPr lang="en-IN" dirty="0"/>
              <a:t>Logs configuration</a:t>
            </a:r>
          </a:p>
          <a:p>
            <a:pPr lvl="1"/>
            <a:r>
              <a:rPr lang="en-IN" dirty="0"/>
              <a:t>Different log levels – </a:t>
            </a:r>
            <a:r>
              <a:rPr lang="en-US" i="1" dirty="0"/>
              <a:t>TRACE, DEBUG, INFO, WARN, ERROR, FATAL, or OFF</a:t>
            </a:r>
            <a:endParaRPr lang="en-IN" i="1" dirty="0"/>
          </a:p>
          <a:p>
            <a:pPr lvl="1"/>
            <a:r>
              <a:rPr lang="en-IN" dirty="0"/>
              <a:t>Externalizing logs to external file</a:t>
            </a:r>
          </a:p>
          <a:p>
            <a:pPr lvl="1"/>
            <a:r>
              <a:rPr lang="en-IN" dirty="0"/>
              <a:t>Size of the log file</a:t>
            </a:r>
          </a:p>
          <a:p>
            <a:pPr lvl="1"/>
            <a:r>
              <a:rPr lang="en-IN" dirty="0"/>
              <a:t>Log file not to be deleted when application restarted</a:t>
            </a:r>
          </a:p>
          <a:p>
            <a:pPr lvl="1"/>
            <a:r>
              <a:rPr lang="en-IN" dirty="0"/>
              <a:t>New file created when threshold size is reached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194187-0B7D-4836-99AB-C962F6AD9F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62896" y="6374787"/>
            <a:ext cx="4991098" cy="3397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Univers"/>
                <a:ea typeface="+mn-ea"/>
                <a:cs typeface="+mn-cs"/>
              </a:rPr>
              <a:t>©Green Learner - https://youtube.com/greenlearner</a:t>
            </a:r>
            <a:endParaRPr kumimoji="0" lang="en-IN" sz="1200" b="0" i="0" u="none" strike="noStrike" kern="1200" cap="none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85203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663302B0-7A41-480B-921B-7D395B4E24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AB1860-7104-4D1E-A310-EA6D5F0C9F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233" r="24232" b="-1"/>
          <a:stretch/>
        </p:blipFill>
        <p:spPr>
          <a:xfrm>
            <a:off x="6902452" y="6716"/>
            <a:ext cx="5289548" cy="6851284"/>
          </a:xfrm>
          <a:prstGeom prst="rect">
            <a:avLst/>
          </a:prstGeom>
          <a:effectLst>
            <a:softEdge rad="444500"/>
          </a:effec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4E94261F-1ED3-4E90-88E6-1347914400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716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>
                  <a:alpha val="40000"/>
                </a:schemeClr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4839B9-810F-45CF-A549-0C4E18FEB6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01263" y="335215"/>
            <a:ext cx="9185762" cy="676715"/>
          </a:xfrm>
          <a:solidFill>
            <a:srgbClr val="000000"/>
          </a:solidFill>
        </p:spPr>
        <p:txBody>
          <a:bodyPr anchor="ctr">
            <a:noAutofit/>
          </a:bodyPr>
          <a:lstStyle/>
          <a:p>
            <a:pPr algn="ctr"/>
            <a:r>
              <a:rPr lang="en-IN" sz="4400" u="sng" dirty="0">
                <a:solidFill>
                  <a:schemeClr val="bg1"/>
                </a:solidFill>
                <a:latin typeface="Algerian" panose="04020705040A02060702" pitchFamily="82" charset="0"/>
              </a:rPr>
              <a:t>MICROSERVICES DEMO SERIES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52E430-94F3-42B4-AF6E-DD62A54F77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63917" y="2335725"/>
            <a:ext cx="8667068" cy="3834293"/>
          </a:xfrm>
          <a:solidFill>
            <a:schemeClr val="tx1"/>
          </a:solidFill>
        </p:spPr>
        <p:txBody>
          <a:bodyPr anchor="ctr">
            <a:normAutofit fontScale="92500" lnSpcReduction="20000"/>
          </a:bodyPr>
          <a:lstStyle/>
          <a:p>
            <a:pPr algn="ctr"/>
            <a:r>
              <a:rPr lang="en-IN" sz="5600" b="1" u="sng" spc="60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Product </a:t>
            </a:r>
          </a:p>
          <a:p>
            <a:pPr algn="ctr"/>
            <a:r>
              <a:rPr lang="en-IN" sz="5600" b="1" u="sng" spc="60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Micro service</a:t>
            </a:r>
          </a:p>
          <a:p>
            <a:pPr lvl="1"/>
            <a:r>
              <a:rPr lang="en-IN" sz="7100" spc="600" dirty="0">
                <a:solidFill>
                  <a:srgbClr val="FF0000"/>
                </a:solidFill>
                <a:latin typeface="Algerian" panose="04020705040A02060702" pitchFamily="82" charset="0"/>
              </a:rPr>
              <a:t>Actuator for service monitoring</a:t>
            </a:r>
          </a:p>
        </p:txBody>
      </p:sp>
      <p:sp>
        <p:nvSpPr>
          <p:cNvPr id="24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236" y="1606411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6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8014" y="183570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8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3696" y="2060130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BBADB81-8053-4921-AD50-9B3700D81574}"/>
              </a:ext>
            </a:extLst>
          </p:cNvPr>
          <p:cNvGrpSpPr/>
          <p:nvPr/>
        </p:nvGrpSpPr>
        <p:grpSpPr>
          <a:xfrm>
            <a:off x="9966679" y="5065742"/>
            <a:ext cx="2015771" cy="1194839"/>
            <a:chOff x="5532028" y="4571187"/>
            <a:chExt cx="3482365" cy="173390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B781E8C7-2355-4D47-BC57-B713C24CC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24943" y="5752441"/>
              <a:ext cx="2089450" cy="552652"/>
            </a:xfrm>
            <a:prstGeom prst="rect">
              <a:avLst/>
            </a:prstGeom>
          </p:spPr>
        </p:pic>
        <p:pic>
          <p:nvPicPr>
            <p:cNvPr id="19" name="Picture 2">
              <a:extLst>
                <a:ext uri="{FF2B5EF4-FFF2-40B4-BE49-F238E27FC236}">
                  <a16:creationId xmlns:a16="http://schemas.microsoft.com/office/drawing/2014/main" id="{0551FCC6-4F9C-41E5-962C-A6A4BF34C62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143" t="29141" r="31834" b="38594"/>
            <a:stretch/>
          </p:blipFill>
          <p:spPr bwMode="auto">
            <a:xfrm>
              <a:off x="5532028" y="4571187"/>
              <a:ext cx="1613434" cy="1733906"/>
            </a:xfrm>
            <a:prstGeom prst="ellipse">
              <a:avLst/>
            </a:prstGeom>
            <a:ln w="3175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01262" y="3505200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rrow: Chevron 5">
            <a:extLst>
              <a:ext uri="{FF2B5EF4-FFF2-40B4-BE49-F238E27FC236}">
                <a16:creationId xmlns:a16="http://schemas.microsoft.com/office/drawing/2014/main" id="{BA737AEF-712A-432A-ABB7-A8472DF3070C}"/>
              </a:ext>
            </a:extLst>
          </p:cNvPr>
          <p:cNvSpPr/>
          <p:nvPr/>
        </p:nvSpPr>
        <p:spPr>
          <a:xfrm rot="5400000">
            <a:off x="1088028" y="1614330"/>
            <a:ext cx="949310" cy="493481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1" name="Arrow: Chevron 20">
            <a:extLst>
              <a:ext uri="{FF2B5EF4-FFF2-40B4-BE49-F238E27FC236}">
                <a16:creationId xmlns:a16="http://schemas.microsoft.com/office/drawing/2014/main" id="{167E37A6-13D0-482B-81EB-C731A7E5D8E4}"/>
              </a:ext>
            </a:extLst>
          </p:cNvPr>
          <p:cNvSpPr/>
          <p:nvPr/>
        </p:nvSpPr>
        <p:spPr>
          <a:xfrm rot="5400000">
            <a:off x="9777563" y="1608395"/>
            <a:ext cx="898578" cy="520346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6D51199A-4EC7-48BE-9196-3449565BC7B5}"/>
              </a:ext>
            </a:extLst>
          </p:cNvPr>
          <p:cNvSpPr/>
          <p:nvPr/>
        </p:nvSpPr>
        <p:spPr>
          <a:xfrm>
            <a:off x="1119152" y="18967"/>
            <a:ext cx="438150" cy="71688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9873C464-01C1-4B70-BB97-495721A2F498}"/>
              </a:ext>
            </a:extLst>
          </p:cNvPr>
          <p:cNvSpPr/>
          <p:nvPr/>
        </p:nvSpPr>
        <p:spPr>
          <a:xfrm>
            <a:off x="10230986" y="16803"/>
            <a:ext cx="438150" cy="721210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9" name="Footer Placeholder 3">
            <a:extLst>
              <a:ext uri="{FF2B5EF4-FFF2-40B4-BE49-F238E27FC236}">
                <a16:creationId xmlns:a16="http://schemas.microsoft.com/office/drawing/2014/main" id="{F2F435DA-C280-48FF-B975-52D547742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3524" y="6376439"/>
            <a:ext cx="4991098" cy="3397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Univers"/>
                <a:ea typeface="+mn-ea"/>
                <a:cs typeface="+mn-cs"/>
              </a:rPr>
              <a:t>©Green Learner - https://youtube.com/greenlearner</a:t>
            </a:r>
            <a:endParaRPr kumimoji="0" lang="en-IN" sz="1200" b="0" i="0" u="none" strike="noStrike" kern="1200" cap="none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BA69AB8-6470-43FA-8CB3-CE4B87953B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5366" y="1069305"/>
            <a:ext cx="5266159" cy="1228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5" name="Explosion: 14 Points 24">
            <a:extLst>
              <a:ext uri="{FF2B5EF4-FFF2-40B4-BE49-F238E27FC236}">
                <a16:creationId xmlns:a16="http://schemas.microsoft.com/office/drawing/2014/main" id="{FC3F2E8E-5057-4F86-A5E3-A575F3F527D8}"/>
              </a:ext>
            </a:extLst>
          </p:cNvPr>
          <p:cNvSpPr/>
          <p:nvPr/>
        </p:nvSpPr>
        <p:spPr>
          <a:xfrm rot="19459750">
            <a:off x="-269721" y="1454768"/>
            <a:ext cx="3585169" cy="1686526"/>
          </a:xfrm>
          <a:prstGeom prst="irregularSeal2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REAL TIME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PROJECTS</a:t>
            </a:r>
          </a:p>
        </p:txBody>
      </p:sp>
      <p:sp>
        <p:nvSpPr>
          <p:cNvPr id="27" name="Explosion: 14 Points 26">
            <a:extLst>
              <a:ext uri="{FF2B5EF4-FFF2-40B4-BE49-F238E27FC236}">
                <a16:creationId xmlns:a16="http://schemas.microsoft.com/office/drawing/2014/main" id="{489E6976-C878-4B16-AE1D-648C135380A6}"/>
              </a:ext>
            </a:extLst>
          </p:cNvPr>
          <p:cNvSpPr/>
          <p:nvPr/>
        </p:nvSpPr>
        <p:spPr>
          <a:xfrm rot="2276317">
            <a:off x="8715181" y="1344580"/>
            <a:ext cx="3585169" cy="1686526"/>
          </a:xfrm>
          <a:prstGeom prst="irregularSeal2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REAL TIME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PROJECTS</a:t>
            </a:r>
          </a:p>
        </p:txBody>
      </p:sp>
    </p:spTree>
    <p:extLst>
      <p:ext uri="{BB962C8B-B14F-4D97-AF65-F5344CB8AC3E}">
        <p14:creationId xmlns:p14="http://schemas.microsoft.com/office/powerpoint/2010/main" val="26110579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663302B0-7A41-480B-921B-7D395B4E24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AB1860-7104-4D1E-A310-EA6D5F0C9F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233" r="24232" b="-1"/>
          <a:stretch/>
        </p:blipFill>
        <p:spPr>
          <a:xfrm>
            <a:off x="6902452" y="6716"/>
            <a:ext cx="5289548" cy="6851284"/>
          </a:xfrm>
          <a:prstGeom prst="rect">
            <a:avLst/>
          </a:prstGeom>
          <a:effectLst>
            <a:softEdge rad="444500"/>
          </a:effec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4E94261F-1ED3-4E90-88E6-1347914400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716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>
                  <a:alpha val="40000"/>
                </a:schemeClr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4839B9-810F-45CF-A549-0C4E18FEB6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01263" y="335215"/>
            <a:ext cx="9185762" cy="676715"/>
          </a:xfrm>
          <a:solidFill>
            <a:srgbClr val="000000"/>
          </a:solidFill>
        </p:spPr>
        <p:txBody>
          <a:bodyPr anchor="ctr">
            <a:noAutofit/>
          </a:bodyPr>
          <a:lstStyle/>
          <a:p>
            <a:pPr algn="ctr"/>
            <a:r>
              <a:rPr lang="en-IN" sz="4400" u="sng" dirty="0">
                <a:solidFill>
                  <a:schemeClr val="bg1"/>
                </a:solidFill>
                <a:latin typeface="Algerian" panose="04020705040A02060702" pitchFamily="82" charset="0"/>
              </a:rPr>
              <a:t>MICROSERVICES DEMO SERIES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52E430-94F3-42B4-AF6E-DD62A54F77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01262" y="2335725"/>
            <a:ext cx="9367870" cy="3834293"/>
          </a:xfr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/>
            <a:endParaRPr lang="en-IN" b="1" u="sng" spc="0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gerian" panose="04020705040A02060702" pitchFamily="82" charset="0"/>
            </a:endParaRPr>
          </a:p>
          <a:p>
            <a:pPr algn="ctr"/>
            <a:endParaRPr lang="en-IN" b="1" u="sng" spc="0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gerian" panose="04020705040A02060702" pitchFamily="82" charset="0"/>
            </a:endParaRPr>
          </a:p>
          <a:p>
            <a:pPr algn="ctr"/>
            <a:endParaRPr lang="en-IN" b="1" u="sng" spc="0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gerian" panose="04020705040A02060702" pitchFamily="82" charset="0"/>
            </a:endParaRPr>
          </a:p>
          <a:p>
            <a:pPr algn="ctr"/>
            <a:r>
              <a:rPr lang="en-IN" b="1" u="sng" spc="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Product  Micro service</a:t>
            </a:r>
            <a:r>
              <a:rPr lang="en-IN" sz="1000" b="1" spc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(as client)</a:t>
            </a:r>
            <a:endParaRPr lang="en-IN" b="1" spc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gerian" panose="04020705040A02060702" pitchFamily="82" charset="0"/>
            </a:endParaRPr>
          </a:p>
          <a:p>
            <a:pPr lvl="1"/>
            <a:r>
              <a:rPr lang="en-IN" sz="6000" spc="6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Spring boot admin server</a:t>
            </a:r>
          </a:p>
        </p:txBody>
      </p:sp>
      <p:sp>
        <p:nvSpPr>
          <p:cNvPr id="24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236" y="1606411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6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8014" y="183570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8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3696" y="2060130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BBADB81-8053-4921-AD50-9B3700D81574}"/>
              </a:ext>
            </a:extLst>
          </p:cNvPr>
          <p:cNvGrpSpPr/>
          <p:nvPr/>
        </p:nvGrpSpPr>
        <p:grpSpPr>
          <a:xfrm>
            <a:off x="9966679" y="5065742"/>
            <a:ext cx="2015771" cy="1194839"/>
            <a:chOff x="5532028" y="4571187"/>
            <a:chExt cx="3482365" cy="173390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B781E8C7-2355-4D47-BC57-B713C24CC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24943" y="5752441"/>
              <a:ext cx="2089450" cy="552652"/>
            </a:xfrm>
            <a:prstGeom prst="rect">
              <a:avLst/>
            </a:prstGeom>
          </p:spPr>
        </p:pic>
        <p:pic>
          <p:nvPicPr>
            <p:cNvPr id="19" name="Picture 2">
              <a:extLst>
                <a:ext uri="{FF2B5EF4-FFF2-40B4-BE49-F238E27FC236}">
                  <a16:creationId xmlns:a16="http://schemas.microsoft.com/office/drawing/2014/main" id="{0551FCC6-4F9C-41E5-962C-A6A4BF34C62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143" t="29141" r="31834" b="38594"/>
            <a:stretch/>
          </p:blipFill>
          <p:spPr bwMode="auto">
            <a:xfrm>
              <a:off x="5532028" y="4571187"/>
              <a:ext cx="1613434" cy="1733906"/>
            </a:xfrm>
            <a:prstGeom prst="ellipse">
              <a:avLst/>
            </a:prstGeom>
            <a:ln w="3175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01262" y="3505200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rrow: Chevron 5">
            <a:extLst>
              <a:ext uri="{FF2B5EF4-FFF2-40B4-BE49-F238E27FC236}">
                <a16:creationId xmlns:a16="http://schemas.microsoft.com/office/drawing/2014/main" id="{BA737AEF-712A-432A-ABB7-A8472DF3070C}"/>
              </a:ext>
            </a:extLst>
          </p:cNvPr>
          <p:cNvSpPr/>
          <p:nvPr/>
        </p:nvSpPr>
        <p:spPr>
          <a:xfrm rot="5400000">
            <a:off x="1088028" y="1614330"/>
            <a:ext cx="949310" cy="493481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1" name="Arrow: Chevron 20">
            <a:extLst>
              <a:ext uri="{FF2B5EF4-FFF2-40B4-BE49-F238E27FC236}">
                <a16:creationId xmlns:a16="http://schemas.microsoft.com/office/drawing/2014/main" id="{167E37A6-13D0-482B-81EB-C731A7E5D8E4}"/>
              </a:ext>
            </a:extLst>
          </p:cNvPr>
          <p:cNvSpPr/>
          <p:nvPr/>
        </p:nvSpPr>
        <p:spPr>
          <a:xfrm rot="5400000">
            <a:off x="9777563" y="1608395"/>
            <a:ext cx="898578" cy="520346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6D51199A-4EC7-48BE-9196-3449565BC7B5}"/>
              </a:ext>
            </a:extLst>
          </p:cNvPr>
          <p:cNvSpPr/>
          <p:nvPr/>
        </p:nvSpPr>
        <p:spPr>
          <a:xfrm>
            <a:off x="1119152" y="18967"/>
            <a:ext cx="438150" cy="71688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9873C464-01C1-4B70-BB97-495721A2F498}"/>
              </a:ext>
            </a:extLst>
          </p:cNvPr>
          <p:cNvSpPr/>
          <p:nvPr/>
        </p:nvSpPr>
        <p:spPr>
          <a:xfrm>
            <a:off x="10230986" y="16803"/>
            <a:ext cx="438150" cy="721210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9" name="Footer Placeholder 3">
            <a:extLst>
              <a:ext uri="{FF2B5EF4-FFF2-40B4-BE49-F238E27FC236}">
                <a16:creationId xmlns:a16="http://schemas.microsoft.com/office/drawing/2014/main" id="{F2F435DA-C280-48FF-B975-52D547742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3524" y="6376439"/>
            <a:ext cx="4991098" cy="3397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Univers"/>
                <a:ea typeface="+mn-ea"/>
                <a:cs typeface="+mn-cs"/>
              </a:rPr>
              <a:t>©Green Learner - https://youtube.com/greenlearner</a:t>
            </a:r>
            <a:endParaRPr kumimoji="0" lang="en-IN" sz="1200" b="0" i="0" u="none" strike="noStrike" kern="1200" cap="none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BA69AB8-6470-43FA-8CB3-CE4B87953B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5366" y="1069305"/>
            <a:ext cx="5266159" cy="1228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5" name="Explosion: 14 Points 24">
            <a:extLst>
              <a:ext uri="{FF2B5EF4-FFF2-40B4-BE49-F238E27FC236}">
                <a16:creationId xmlns:a16="http://schemas.microsoft.com/office/drawing/2014/main" id="{FC3F2E8E-5057-4F86-A5E3-A575F3F527D8}"/>
              </a:ext>
            </a:extLst>
          </p:cNvPr>
          <p:cNvSpPr/>
          <p:nvPr/>
        </p:nvSpPr>
        <p:spPr>
          <a:xfrm rot="19459750">
            <a:off x="-269721" y="1454768"/>
            <a:ext cx="3585169" cy="1686526"/>
          </a:xfrm>
          <a:prstGeom prst="irregularSeal2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REAL TIME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PROJECTS</a:t>
            </a:r>
          </a:p>
        </p:txBody>
      </p:sp>
      <p:sp>
        <p:nvSpPr>
          <p:cNvPr id="27" name="Explosion: 14 Points 26">
            <a:extLst>
              <a:ext uri="{FF2B5EF4-FFF2-40B4-BE49-F238E27FC236}">
                <a16:creationId xmlns:a16="http://schemas.microsoft.com/office/drawing/2014/main" id="{489E6976-C878-4B16-AE1D-648C135380A6}"/>
              </a:ext>
            </a:extLst>
          </p:cNvPr>
          <p:cNvSpPr/>
          <p:nvPr/>
        </p:nvSpPr>
        <p:spPr>
          <a:xfrm rot="2276317">
            <a:off x="8715181" y="1344580"/>
            <a:ext cx="3585169" cy="1686526"/>
          </a:xfrm>
          <a:prstGeom prst="irregularSeal2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REAL TIME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PROJECTS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827C341-2A29-4892-9420-346A2416AF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67961" y="5065742"/>
            <a:ext cx="847127" cy="820446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19D4DBB4-1646-46F0-97ED-E23229DECD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18363" y="5065742"/>
            <a:ext cx="847127" cy="82044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FCE95C0-A6DA-4CF6-A6E0-26BCBE1CD618}"/>
              </a:ext>
            </a:extLst>
          </p:cNvPr>
          <p:cNvSpPr/>
          <p:nvPr/>
        </p:nvSpPr>
        <p:spPr>
          <a:xfrm>
            <a:off x="2082671" y="2187843"/>
            <a:ext cx="7883999" cy="1640665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sng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notification when service  status changes</a:t>
            </a:r>
            <a:endParaRPr kumimoji="0" lang="en-IN" sz="4400" b="1" i="0" u="sng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354690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663302B0-7A41-480B-921B-7D395B4E24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AB1860-7104-4D1E-A310-EA6D5F0C9F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233" r="24232" b="-1"/>
          <a:stretch/>
        </p:blipFill>
        <p:spPr>
          <a:xfrm>
            <a:off x="6902452" y="6716"/>
            <a:ext cx="5289548" cy="6851284"/>
          </a:xfrm>
          <a:prstGeom prst="rect">
            <a:avLst/>
          </a:prstGeom>
          <a:effectLst>
            <a:softEdge rad="444500"/>
          </a:effec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4E94261F-1ED3-4E90-88E6-1347914400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716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>
                  <a:alpha val="40000"/>
                </a:schemeClr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4839B9-810F-45CF-A549-0C4E18FEB6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01263" y="335215"/>
            <a:ext cx="9185762" cy="676715"/>
          </a:xfrm>
          <a:solidFill>
            <a:srgbClr val="000000"/>
          </a:solidFill>
        </p:spPr>
        <p:txBody>
          <a:bodyPr anchor="ctr">
            <a:noAutofit/>
          </a:bodyPr>
          <a:lstStyle/>
          <a:p>
            <a:pPr algn="ctr"/>
            <a:r>
              <a:rPr lang="en-IN" sz="4400" u="sng" dirty="0">
                <a:solidFill>
                  <a:schemeClr val="bg1"/>
                </a:solidFill>
                <a:latin typeface="Algerian" panose="04020705040A02060702" pitchFamily="82" charset="0"/>
              </a:rPr>
              <a:t>MICROSERVICES DEMO SERIES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52E430-94F3-42B4-AF6E-DD62A54F77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01262" y="2335725"/>
            <a:ext cx="9367870" cy="3834293"/>
          </a:xfr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/>
            <a:endParaRPr lang="en-IN" b="1" u="sng" spc="0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gerian" panose="04020705040A02060702" pitchFamily="82" charset="0"/>
            </a:endParaRPr>
          </a:p>
          <a:p>
            <a:pPr algn="ctr"/>
            <a:endParaRPr lang="en-IN" b="1" u="sng" spc="0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gerian" panose="04020705040A02060702" pitchFamily="82" charset="0"/>
            </a:endParaRPr>
          </a:p>
          <a:p>
            <a:pPr algn="ctr"/>
            <a:endParaRPr lang="en-IN" b="1" u="sng" spc="0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gerian" panose="04020705040A02060702" pitchFamily="82" charset="0"/>
            </a:endParaRPr>
          </a:p>
          <a:p>
            <a:pPr algn="ctr"/>
            <a:r>
              <a:rPr lang="en-IN" b="1" u="sng" spc="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Product  Micro service</a:t>
            </a:r>
            <a:r>
              <a:rPr lang="en-IN" sz="1000" b="1" spc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(as client)</a:t>
            </a:r>
            <a:endParaRPr lang="en-IN" b="1" spc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gerian" panose="04020705040A02060702" pitchFamily="82" charset="0"/>
            </a:endParaRPr>
          </a:p>
          <a:p>
            <a:pPr lvl="1"/>
            <a:r>
              <a:rPr lang="en-IN" sz="6000" spc="6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Spring boot admin server</a:t>
            </a:r>
          </a:p>
        </p:txBody>
      </p:sp>
      <p:sp>
        <p:nvSpPr>
          <p:cNvPr id="24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236" y="1606411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6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8014" y="183570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8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3696" y="2060130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BBADB81-8053-4921-AD50-9B3700D81574}"/>
              </a:ext>
            </a:extLst>
          </p:cNvPr>
          <p:cNvGrpSpPr/>
          <p:nvPr/>
        </p:nvGrpSpPr>
        <p:grpSpPr>
          <a:xfrm>
            <a:off x="9966679" y="5065742"/>
            <a:ext cx="2015771" cy="1194839"/>
            <a:chOff x="5532028" y="4571187"/>
            <a:chExt cx="3482365" cy="173390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B781E8C7-2355-4D47-BC57-B713C24CC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24943" y="5752441"/>
              <a:ext cx="2089450" cy="552652"/>
            </a:xfrm>
            <a:prstGeom prst="rect">
              <a:avLst/>
            </a:prstGeom>
          </p:spPr>
        </p:pic>
        <p:pic>
          <p:nvPicPr>
            <p:cNvPr id="19" name="Picture 2">
              <a:extLst>
                <a:ext uri="{FF2B5EF4-FFF2-40B4-BE49-F238E27FC236}">
                  <a16:creationId xmlns:a16="http://schemas.microsoft.com/office/drawing/2014/main" id="{0551FCC6-4F9C-41E5-962C-A6A4BF34C62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143" t="29141" r="31834" b="38594"/>
            <a:stretch/>
          </p:blipFill>
          <p:spPr bwMode="auto">
            <a:xfrm>
              <a:off x="5532028" y="4571187"/>
              <a:ext cx="1613434" cy="1733906"/>
            </a:xfrm>
            <a:prstGeom prst="ellipse">
              <a:avLst/>
            </a:prstGeom>
            <a:ln w="3175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01262" y="3505200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rrow: Chevron 5">
            <a:extLst>
              <a:ext uri="{FF2B5EF4-FFF2-40B4-BE49-F238E27FC236}">
                <a16:creationId xmlns:a16="http://schemas.microsoft.com/office/drawing/2014/main" id="{BA737AEF-712A-432A-ABB7-A8472DF3070C}"/>
              </a:ext>
            </a:extLst>
          </p:cNvPr>
          <p:cNvSpPr/>
          <p:nvPr/>
        </p:nvSpPr>
        <p:spPr>
          <a:xfrm rot="5400000">
            <a:off x="1088028" y="1614330"/>
            <a:ext cx="949310" cy="493481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1" name="Arrow: Chevron 20">
            <a:extLst>
              <a:ext uri="{FF2B5EF4-FFF2-40B4-BE49-F238E27FC236}">
                <a16:creationId xmlns:a16="http://schemas.microsoft.com/office/drawing/2014/main" id="{167E37A6-13D0-482B-81EB-C731A7E5D8E4}"/>
              </a:ext>
            </a:extLst>
          </p:cNvPr>
          <p:cNvSpPr/>
          <p:nvPr/>
        </p:nvSpPr>
        <p:spPr>
          <a:xfrm rot="5400000">
            <a:off x="9777563" y="1608395"/>
            <a:ext cx="898578" cy="520346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6D51199A-4EC7-48BE-9196-3449565BC7B5}"/>
              </a:ext>
            </a:extLst>
          </p:cNvPr>
          <p:cNvSpPr/>
          <p:nvPr/>
        </p:nvSpPr>
        <p:spPr>
          <a:xfrm>
            <a:off x="1119152" y="18967"/>
            <a:ext cx="438150" cy="71688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9873C464-01C1-4B70-BB97-495721A2F498}"/>
              </a:ext>
            </a:extLst>
          </p:cNvPr>
          <p:cNvSpPr/>
          <p:nvPr/>
        </p:nvSpPr>
        <p:spPr>
          <a:xfrm>
            <a:off x="10230986" y="16803"/>
            <a:ext cx="438150" cy="721210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9" name="Footer Placeholder 3">
            <a:extLst>
              <a:ext uri="{FF2B5EF4-FFF2-40B4-BE49-F238E27FC236}">
                <a16:creationId xmlns:a16="http://schemas.microsoft.com/office/drawing/2014/main" id="{F2F435DA-C280-48FF-B975-52D547742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3524" y="6376439"/>
            <a:ext cx="4991098" cy="3397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Univers"/>
                <a:ea typeface="+mn-ea"/>
                <a:cs typeface="+mn-cs"/>
              </a:rPr>
              <a:t>©Green Learner - https://youtube.com/greenlearner</a:t>
            </a:r>
            <a:endParaRPr kumimoji="0" lang="en-IN" sz="1200" b="0" i="0" u="none" strike="noStrike" kern="1200" cap="none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BA69AB8-6470-43FA-8CB3-CE4B87953B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5366" y="1069305"/>
            <a:ext cx="5266159" cy="1228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5" name="Explosion: 14 Points 24">
            <a:extLst>
              <a:ext uri="{FF2B5EF4-FFF2-40B4-BE49-F238E27FC236}">
                <a16:creationId xmlns:a16="http://schemas.microsoft.com/office/drawing/2014/main" id="{FC3F2E8E-5057-4F86-A5E3-A575F3F527D8}"/>
              </a:ext>
            </a:extLst>
          </p:cNvPr>
          <p:cNvSpPr/>
          <p:nvPr/>
        </p:nvSpPr>
        <p:spPr>
          <a:xfrm rot="19459750">
            <a:off x="-269721" y="1454768"/>
            <a:ext cx="3585169" cy="1686526"/>
          </a:xfrm>
          <a:prstGeom prst="irregularSeal2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REAL TIME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PROJECTS</a:t>
            </a:r>
          </a:p>
        </p:txBody>
      </p:sp>
      <p:sp>
        <p:nvSpPr>
          <p:cNvPr id="27" name="Explosion: 14 Points 26">
            <a:extLst>
              <a:ext uri="{FF2B5EF4-FFF2-40B4-BE49-F238E27FC236}">
                <a16:creationId xmlns:a16="http://schemas.microsoft.com/office/drawing/2014/main" id="{489E6976-C878-4B16-AE1D-648C135380A6}"/>
              </a:ext>
            </a:extLst>
          </p:cNvPr>
          <p:cNvSpPr/>
          <p:nvPr/>
        </p:nvSpPr>
        <p:spPr>
          <a:xfrm rot="2276317">
            <a:off x="8715181" y="1344580"/>
            <a:ext cx="3585169" cy="1686526"/>
          </a:xfrm>
          <a:prstGeom prst="irregularSeal2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REAL TIME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PROJECTS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827C341-2A29-4892-9420-346A2416AF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67961" y="5065742"/>
            <a:ext cx="847127" cy="820446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19D4DBB4-1646-46F0-97ED-E23229DECD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18363" y="5065742"/>
            <a:ext cx="847127" cy="82044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FCE95C0-A6DA-4CF6-A6E0-26BCBE1CD618}"/>
              </a:ext>
            </a:extLst>
          </p:cNvPr>
          <p:cNvSpPr/>
          <p:nvPr/>
        </p:nvSpPr>
        <p:spPr>
          <a:xfrm>
            <a:off x="2082671" y="2187843"/>
            <a:ext cx="7883999" cy="1640665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u="sng" spc="0" dirty="0" err="1">
                <a:solidFill>
                  <a:srgbClr val="FFFF00"/>
                </a:solidFill>
                <a:latin typeface="Algerian" panose="04020705040A02060702" pitchFamily="82" charset="0"/>
              </a:rPr>
              <a:t>Hazelcast</a:t>
            </a:r>
            <a:r>
              <a:rPr lang="en-US" sz="4400" spc="0" dirty="0">
                <a:solidFill>
                  <a:srgbClr val="FFFF00"/>
                </a:solidFill>
                <a:latin typeface="Algerian" panose="04020705040A02060702" pitchFamily="82" charset="0"/>
              </a:rPr>
              <a:t> </a:t>
            </a:r>
            <a:r>
              <a:rPr lang="en-US" sz="2800" spc="0" dirty="0">
                <a:solidFill>
                  <a:srgbClr val="FFFF00"/>
                </a:solidFill>
                <a:latin typeface="Algerian" panose="04020705040A02060702" pitchFamily="82" charset="0"/>
              </a:rPr>
              <a:t>for</a:t>
            </a:r>
            <a:r>
              <a:rPr lang="en-US" sz="4400" spc="0" dirty="0">
                <a:solidFill>
                  <a:srgbClr val="FFFF00"/>
                </a:solidFill>
                <a:latin typeface="Algerian" panose="04020705040A02060702" pitchFamily="82" charset="0"/>
              </a:rPr>
              <a:t> </a:t>
            </a:r>
            <a:r>
              <a:rPr lang="en-US" sz="4400" u="sng" spc="0" dirty="0">
                <a:solidFill>
                  <a:srgbClr val="FFFF00"/>
                </a:solidFill>
                <a:latin typeface="Algerian" panose="04020705040A02060702" pitchFamily="82" charset="0"/>
              </a:rPr>
              <a:t>clustering</a:t>
            </a:r>
            <a:r>
              <a:rPr lang="en-US" sz="4400" spc="0" dirty="0">
                <a:solidFill>
                  <a:srgbClr val="FFFF00"/>
                </a:solidFill>
                <a:latin typeface="Algerian" panose="04020705040A02060702" pitchFamily="82" charset="0"/>
              </a:rPr>
              <a:t> </a:t>
            </a:r>
            <a:r>
              <a:rPr lang="en-US" sz="2800" spc="0" dirty="0">
                <a:solidFill>
                  <a:srgbClr val="FFFF00"/>
                </a:solidFill>
                <a:latin typeface="Algerian" panose="04020705040A02060702" pitchFamily="82" charset="0"/>
              </a:rPr>
              <a:t>&amp;</a:t>
            </a:r>
            <a:r>
              <a:rPr lang="en-US" sz="4400" spc="0" dirty="0">
                <a:solidFill>
                  <a:srgbClr val="FFFF00"/>
                </a:solidFill>
                <a:latin typeface="Algerian" panose="04020705040A02060702" pitchFamily="82" charset="0"/>
              </a:rPr>
              <a:t> </a:t>
            </a:r>
            <a:r>
              <a:rPr lang="en-US" sz="4400" u="sng" spc="0" dirty="0">
                <a:solidFill>
                  <a:srgbClr val="FFFF00"/>
                </a:solidFill>
                <a:latin typeface="Algerian" panose="04020705040A02060702" pitchFamily="82" charset="0"/>
              </a:rPr>
              <a:t>data persistence</a:t>
            </a:r>
            <a:endParaRPr lang="en-IN" sz="4400" b="1" u="sng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74818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7AD046-30BF-42FC-B599-F5E9A6FFDB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33625"/>
            <a:ext cx="10515600" cy="3843338"/>
          </a:xfrm>
        </p:spPr>
        <p:txBody>
          <a:bodyPr/>
          <a:lstStyle/>
          <a:p>
            <a:r>
              <a:rPr lang="en-US" dirty="0"/>
              <a:t>Open Source Storage and Computing at In-Memory Speeds</a:t>
            </a:r>
          </a:p>
          <a:p>
            <a:r>
              <a:rPr lang="en-US" dirty="0"/>
              <a:t>To store your data in RAM, spread and replicate it across a cluster of machines</a:t>
            </a:r>
          </a:p>
          <a:p>
            <a:r>
              <a:rPr lang="en-US" dirty="0"/>
              <a:t>And performing data-local computation. </a:t>
            </a:r>
          </a:p>
          <a:p>
            <a:r>
              <a:rPr lang="en-US" dirty="0"/>
              <a:t>Replication gives us resilience to failures of cluster nodes.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5753B3-4963-41E0-AFA3-CA914F0E8F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6512" y="441762"/>
            <a:ext cx="6157913" cy="13552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F8471096-FFB5-481D-985E-F4BBC148128F}"/>
              </a:ext>
            </a:extLst>
          </p:cNvPr>
          <p:cNvSpPr txBox="1">
            <a:spLocks/>
          </p:cNvSpPr>
          <p:nvPr/>
        </p:nvSpPr>
        <p:spPr>
          <a:xfrm>
            <a:off x="3262896" y="6418750"/>
            <a:ext cx="4991098" cy="339725"/>
          </a:xfrm>
          <a:prstGeom prst="rect">
            <a:avLst/>
          </a:prstGeom>
        </p:spPr>
        <p:txBody>
          <a:bodyPr lIns="109728" tIns="109728" rIns="109728" bIns="91440" anchor="ctr"/>
          <a:lstStyle>
            <a:defPPr>
              <a:defRPr lang="en-US"/>
            </a:defPPr>
            <a:lvl1pPr marL="0" algn="ctr" defTabSz="914400" rtl="0" eaLnBrk="1" latinLnBrk="0" hangingPunct="1">
              <a:defRPr sz="1200" b="0" i="0" kern="1200" cap="none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  <a:latin typeface="Univers"/>
              </a:rPr>
              <a:t>©Green Learner - https://youtube.com/greenlearner</a:t>
            </a:r>
            <a:endParaRPr lang="en-IN" dirty="0">
              <a:solidFill>
                <a:prstClr val="black">
                  <a:tint val="75000"/>
                </a:prstClr>
              </a:solidFill>
              <a:latin typeface="Univers"/>
            </a:endParaRPr>
          </a:p>
        </p:txBody>
      </p:sp>
    </p:spTree>
    <p:extLst>
      <p:ext uri="{BB962C8B-B14F-4D97-AF65-F5344CB8AC3E}">
        <p14:creationId xmlns:p14="http://schemas.microsoft.com/office/powerpoint/2010/main" val="2940946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9FE20275-3D28-4B8A-8B33-3567CBE8F27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21033043"/>
              </p:ext>
            </p:extLst>
          </p:nvPr>
        </p:nvGraphicFramePr>
        <p:xfrm>
          <a:off x="838200" y="336550"/>
          <a:ext cx="9720978" cy="1325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D0A156-508D-45F0-BF2B-5ADDEC7537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457825" cy="4351338"/>
          </a:xfrm>
        </p:spPr>
        <p:txBody>
          <a:bodyPr/>
          <a:lstStyle/>
          <a:p>
            <a:r>
              <a:rPr lang="en-IN" dirty="0"/>
              <a:t>Multiple instances of SBA server with inbuilt </a:t>
            </a:r>
            <a:r>
              <a:rPr lang="en-IN" dirty="0" err="1"/>
              <a:t>Hazelcast</a:t>
            </a:r>
            <a:r>
              <a:rPr lang="en-IN" dirty="0"/>
              <a:t> dependency</a:t>
            </a:r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Maintain </a:t>
            </a:r>
            <a:r>
              <a:rPr lang="en-IN" dirty="0" err="1"/>
              <a:t>Hazelcast</a:t>
            </a:r>
            <a:r>
              <a:rPr lang="en-IN" dirty="0"/>
              <a:t> cluster separately and connect it with SBA server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9D2B9A-8B28-48DA-81E1-69E896077F6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59178" y="201613"/>
            <a:ext cx="1413747" cy="3111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ED074E6-ED4A-445C-8AEC-2C434264A79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59178" y="484982"/>
            <a:ext cx="1413747" cy="73501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002DAF2-6087-46E2-8DDC-98065B9CDA0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20887" y="4512469"/>
            <a:ext cx="1413747" cy="3111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D67556B-6F3D-40BA-9332-F6B76ECB02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35462" y="4690272"/>
            <a:ext cx="1413747" cy="3111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BFEF128-68EE-46C4-BEA0-189F6BCE561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74139" y="5835653"/>
            <a:ext cx="1413747" cy="3111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13B98E1-951A-4143-B30A-DE985CF9295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69917" y="5623722"/>
            <a:ext cx="1413747" cy="735012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B919FF40-9771-4363-8DD9-13250161AB9B}"/>
              </a:ext>
            </a:extLst>
          </p:cNvPr>
          <p:cNvGrpSpPr/>
          <p:nvPr/>
        </p:nvGrpSpPr>
        <p:grpSpPr>
          <a:xfrm>
            <a:off x="7611190" y="1744663"/>
            <a:ext cx="1413747" cy="735012"/>
            <a:chOff x="7611190" y="1744663"/>
            <a:chExt cx="1413747" cy="735012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5F7C6D3-B893-45F0-BF37-2D54813D01D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611190" y="1744663"/>
              <a:ext cx="1413747" cy="735012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12E3BCD-C231-48C2-9903-CE944B542D4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883664" y="2208608"/>
              <a:ext cx="818674" cy="18018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B4F68B5-6B7A-496F-9633-E7F1ADFDFDC2}"/>
              </a:ext>
            </a:extLst>
          </p:cNvPr>
          <p:cNvGrpSpPr/>
          <p:nvPr/>
        </p:nvGrpSpPr>
        <p:grpSpPr>
          <a:xfrm>
            <a:off x="8931991" y="2822579"/>
            <a:ext cx="1413747" cy="735012"/>
            <a:chOff x="7611190" y="1744663"/>
            <a:chExt cx="1413747" cy="735012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299AF50B-B487-4916-8714-5273D724645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611190" y="1744663"/>
              <a:ext cx="1413747" cy="735012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777522A2-E9AF-4E87-8146-572361A0C16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883664" y="2208608"/>
              <a:ext cx="818674" cy="18018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D00A089-9C3B-48A9-B7D5-091B400ACD39}"/>
              </a:ext>
            </a:extLst>
          </p:cNvPr>
          <p:cNvGrpSpPr/>
          <p:nvPr/>
        </p:nvGrpSpPr>
        <p:grpSpPr>
          <a:xfrm>
            <a:off x="10335461" y="1810545"/>
            <a:ext cx="1413747" cy="735012"/>
            <a:chOff x="7611190" y="1744663"/>
            <a:chExt cx="1413747" cy="735012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E257802B-FD60-4880-84DB-126E15E1408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611190" y="1744663"/>
              <a:ext cx="1413747" cy="735012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36908D1-B750-4D75-AD49-F9EBA43872B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883664" y="2208608"/>
              <a:ext cx="818674" cy="18018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sp>
        <p:nvSpPr>
          <p:cNvPr id="22" name="Footer Placeholder 3">
            <a:extLst>
              <a:ext uri="{FF2B5EF4-FFF2-40B4-BE49-F238E27FC236}">
                <a16:creationId xmlns:a16="http://schemas.microsoft.com/office/drawing/2014/main" id="{2B75F562-45F7-4B1E-ABA0-6719985C772C}"/>
              </a:ext>
            </a:extLst>
          </p:cNvPr>
          <p:cNvSpPr txBox="1">
            <a:spLocks/>
          </p:cNvSpPr>
          <p:nvPr/>
        </p:nvSpPr>
        <p:spPr>
          <a:xfrm>
            <a:off x="3262896" y="6418750"/>
            <a:ext cx="4991098" cy="339725"/>
          </a:xfrm>
          <a:prstGeom prst="rect">
            <a:avLst/>
          </a:prstGeom>
        </p:spPr>
        <p:txBody>
          <a:bodyPr lIns="109728" tIns="109728" rIns="109728" bIns="91440" anchor="ctr"/>
          <a:lstStyle>
            <a:defPPr>
              <a:defRPr lang="en-US"/>
            </a:defPPr>
            <a:lvl1pPr marL="0" algn="ctr" defTabSz="914400" rtl="0" eaLnBrk="1" latinLnBrk="0" hangingPunct="1">
              <a:defRPr sz="1200" b="0" i="0" kern="1200" cap="none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  <a:latin typeface="Univers"/>
              </a:rPr>
              <a:t>©Green Learner - https://youtube.com/greenlearner</a:t>
            </a:r>
            <a:endParaRPr lang="en-IN" dirty="0">
              <a:solidFill>
                <a:prstClr val="black">
                  <a:tint val="75000"/>
                </a:prstClr>
              </a:solidFill>
              <a:latin typeface="Univers"/>
            </a:endParaRPr>
          </a:p>
        </p:txBody>
      </p:sp>
    </p:spTree>
    <p:extLst>
      <p:ext uri="{BB962C8B-B14F-4D97-AF65-F5344CB8AC3E}">
        <p14:creationId xmlns:p14="http://schemas.microsoft.com/office/powerpoint/2010/main" val="592516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663302B0-7A41-480B-921B-7D395B4E24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AB1860-7104-4D1E-A310-EA6D5F0C9F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233" r="24232" b="-1"/>
          <a:stretch/>
        </p:blipFill>
        <p:spPr>
          <a:xfrm>
            <a:off x="6902452" y="6716"/>
            <a:ext cx="5289548" cy="6851284"/>
          </a:xfrm>
          <a:prstGeom prst="rect">
            <a:avLst/>
          </a:prstGeom>
          <a:effectLst>
            <a:softEdge rad="444500"/>
          </a:effec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4E94261F-1ED3-4E90-88E6-1347914400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716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>
                  <a:alpha val="40000"/>
                </a:schemeClr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4839B9-810F-45CF-A549-0C4E18FEB6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01263" y="335215"/>
            <a:ext cx="9185762" cy="676715"/>
          </a:xfrm>
          <a:solidFill>
            <a:srgbClr val="000000"/>
          </a:solidFill>
        </p:spPr>
        <p:txBody>
          <a:bodyPr anchor="ctr">
            <a:noAutofit/>
          </a:bodyPr>
          <a:lstStyle/>
          <a:p>
            <a:pPr algn="ctr"/>
            <a:r>
              <a:rPr lang="en-IN" sz="4400" u="sng" dirty="0">
                <a:solidFill>
                  <a:schemeClr val="bg1"/>
                </a:solidFill>
                <a:latin typeface="Algerian" panose="04020705040A02060702" pitchFamily="82" charset="0"/>
              </a:rPr>
              <a:t>MICROSERVICES DEMO SERIES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52E430-94F3-42B4-AF6E-DD62A54F77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01262" y="2335725"/>
            <a:ext cx="9367870" cy="3834293"/>
          </a:xfr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/>
            <a:endParaRPr lang="en-IN" b="1" u="sng" spc="0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gerian" panose="04020705040A02060702" pitchFamily="82" charset="0"/>
            </a:endParaRPr>
          </a:p>
          <a:p>
            <a:pPr algn="ctr"/>
            <a:endParaRPr lang="en-IN" b="1" u="sng" spc="0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gerian" panose="04020705040A02060702" pitchFamily="82" charset="0"/>
            </a:endParaRPr>
          </a:p>
          <a:p>
            <a:pPr algn="ctr"/>
            <a:endParaRPr lang="en-IN" b="1" u="sng" spc="0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gerian" panose="04020705040A02060702" pitchFamily="82" charset="0"/>
            </a:endParaRPr>
          </a:p>
          <a:p>
            <a:pPr algn="ctr"/>
            <a:r>
              <a:rPr lang="en-IN" b="1" u="sng" spc="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Product  Micro service</a:t>
            </a:r>
            <a:r>
              <a:rPr lang="en-IN" sz="1000" b="1" spc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(as client)</a:t>
            </a:r>
            <a:endParaRPr lang="en-IN" b="1" spc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gerian" panose="04020705040A02060702" pitchFamily="82" charset="0"/>
            </a:endParaRPr>
          </a:p>
          <a:p>
            <a:pPr lvl="1"/>
            <a:r>
              <a:rPr lang="en-IN" sz="4800" spc="6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Spring boot admin server</a:t>
            </a:r>
          </a:p>
        </p:txBody>
      </p:sp>
      <p:sp>
        <p:nvSpPr>
          <p:cNvPr id="24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236" y="1606411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6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8014" y="183570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8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3696" y="2060130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BBADB81-8053-4921-AD50-9B3700D81574}"/>
              </a:ext>
            </a:extLst>
          </p:cNvPr>
          <p:cNvGrpSpPr/>
          <p:nvPr/>
        </p:nvGrpSpPr>
        <p:grpSpPr>
          <a:xfrm>
            <a:off x="9966679" y="5065742"/>
            <a:ext cx="2015771" cy="1194839"/>
            <a:chOff x="5532028" y="4571187"/>
            <a:chExt cx="3482365" cy="173390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B781E8C7-2355-4D47-BC57-B713C24CC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24943" y="5752441"/>
              <a:ext cx="2089450" cy="552652"/>
            </a:xfrm>
            <a:prstGeom prst="rect">
              <a:avLst/>
            </a:prstGeom>
          </p:spPr>
        </p:pic>
        <p:pic>
          <p:nvPicPr>
            <p:cNvPr id="19" name="Picture 2">
              <a:extLst>
                <a:ext uri="{FF2B5EF4-FFF2-40B4-BE49-F238E27FC236}">
                  <a16:creationId xmlns:a16="http://schemas.microsoft.com/office/drawing/2014/main" id="{0551FCC6-4F9C-41E5-962C-A6A4BF34C62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143" t="29141" r="31834" b="38594"/>
            <a:stretch/>
          </p:blipFill>
          <p:spPr bwMode="auto">
            <a:xfrm>
              <a:off x="5532028" y="4571187"/>
              <a:ext cx="1613434" cy="1733906"/>
            </a:xfrm>
            <a:prstGeom prst="ellipse">
              <a:avLst/>
            </a:prstGeom>
            <a:ln w="3175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01262" y="3505200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rrow: Chevron 5">
            <a:extLst>
              <a:ext uri="{FF2B5EF4-FFF2-40B4-BE49-F238E27FC236}">
                <a16:creationId xmlns:a16="http://schemas.microsoft.com/office/drawing/2014/main" id="{BA737AEF-712A-432A-ABB7-A8472DF3070C}"/>
              </a:ext>
            </a:extLst>
          </p:cNvPr>
          <p:cNvSpPr/>
          <p:nvPr/>
        </p:nvSpPr>
        <p:spPr>
          <a:xfrm rot="5400000">
            <a:off x="1088028" y="1614330"/>
            <a:ext cx="949310" cy="493481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1" name="Arrow: Chevron 20">
            <a:extLst>
              <a:ext uri="{FF2B5EF4-FFF2-40B4-BE49-F238E27FC236}">
                <a16:creationId xmlns:a16="http://schemas.microsoft.com/office/drawing/2014/main" id="{167E37A6-13D0-482B-81EB-C731A7E5D8E4}"/>
              </a:ext>
            </a:extLst>
          </p:cNvPr>
          <p:cNvSpPr/>
          <p:nvPr/>
        </p:nvSpPr>
        <p:spPr>
          <a:xfrm rot="5400000">
            <a:off x="9777563" y="1608395"/>
            <a:ext cx="898578" cy="520346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6D51199A-4EC7-48BE-9196-3449565BC7B5}"/>
              </a:ext>
            </a:extLst>
          </p:cNvPr>
          <p:cNvSpPr/>
          <p:nvPr/>
        </p:nvSpPr>
        <p:spPr>
          <a:xfrm>
            <a:off x="1119152" y="18967"/>
            <a:ext cx="438150" cy="71688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9873C464-01C1-4B70-BB97-495721A2F498}"/>
              </a:ext>
            </a:extLst>
          </p:cNvPr>
          <p:cNvSpPr/>
          <p:nvPr/>
        </p:nvSpPr>
        <p:spPr>
          <a:xfrm>
            <a:off x="10230986" y="16803"/>
            <a:ext cx="438150" cy="721210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9" name="Footer Placeholder 3">
            <a:extLst>
              <a:ext uri="{FF2B5EF4-FFF2-40B4-BE49-F238E27FC236}">
                <a16:creationId xmlns:a16="http://schemas.microsoft.com/office/drawing/2014/main" id="{F2F435DA-C280-48FF-B975-52D547742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3524" y="6376439"/>
            <a:ext cx="4991098" cy="3397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Univers"/>
                <a:ea typeface="+mn-ea"/>
                <a:cs typeface="+mn-cs"/>
              </a:rPr>
              <a:t>©Green Learner - https://youtube.com/greenlearner</a:t>
            </a:r>
            <a:endParaRPr kumimoji="0" lang="en-IN" sz="1200" b="0" i="0" u="none" strike="noStrike" kern="1200" cap="none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BA69AB8-6470-43FA-8CB3-CE4B87953B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5366" y="1069305"/>
            <a:ext cx="5266159" cy="1228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5" name="Explosion: 14 Points 24">
            <a:extLst>
              <a:ext uri="{FF2B5EF4-FFF2-40B4-BE49-F238E27FC236}">
                <a16:creationId xmlns:a16="http://schemas.microsoft.com/office/drawing/2014/main" id="{FC3F2E8E-5057-4F86-A5E3-A575F3F527D8}"/>
              </a:ext>
            </a:extLst>
          </p:cNvPr>
          <p:cNvSpPr/>
          <p:nvPr/>
        </p:nvSpPr>
        <p:spPr>
          <a:xfrm rot="19459750">
            <a:off x="-269721" y="1454768"/>
            <a:ext cx="3585169" cy="1686526"/>
          </a:xfrm>
          <a:prstGeom prst="irregularSeal2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REAL TIME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PROJECTS</a:t>
            </a:r>
          </a:p>
        </p:txBody>
      </p:sp>
      <p:sp>
        <p:nvSpPr>
          <p:cNvPr id="27" name="Explosion: 14 Points 26">
            <a:extLst>
              <a:ext uri="{FF2B5EF4-FFF2-40B4-BE49-F238E27FC236}">
                <a16:creationId xmlns:a16="http://schemas.microsoft.com/office/drawing/2014/main" id="{489E6976-C878-4B16-AE1D-648C135380A6}"/>
              </a:ext>
            </a:extLst>
          </p:cNvPr>
          <p:cNvSpPr/>
          <p:nvPr/>
        </p:nvSpPr>
        <p:spPr>
          <a:xfrm rot="2276317">
            <a:off x="8715181" y="1344580"/>
            <a:ext cx="3585169" cy="1686526"/>
          </a:xfrm>
          <a:prstGeom prst="irregularSeal2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REAL TIME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PROJECTS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827C341-2A29-4892-9420-346A2416AF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67961" y="5065742"/>
            <a:ext cx="847127" cy="820446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19D4DBB4-1646-46F0-97ED-E23229DECD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18363" y="5065742"/>
            <a:ext cx="847127" cy="82044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FCE95C0-A6DA-4CF6-A6E0-26BCBE1CD618}"/>
              </a:ext>
            </a:extLst>
          </p:cNvPr>
          <p:cNvSpPr/>
          <p:nvPr/>
        </p:nvSpPr>
        <p:spPr>
          <a:xfrm>
            <a:off x="1704975" y="2187843"/>
            <a:ext cx="8668331" cy="1897920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sng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UI Customization</a:t>
            </a:r>
            <a:endParaRPr kumimoji="0" lang="en-IN" sz="7200" b="1" i="0" u="sng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56485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36C3090-998D-410A-93BE-508CFBCB8E70}"/>
              </a:ext>
            </a:extLst>
          </p:cNvPr>
          <p:cNvSpPr/>
          <p:nvPr/>
        </p:nvSpPr>
        <p:spPr>
          <a:xfrm>
            <a:off x="6715591" y="885825"/>
            <a:ext cx="1600200" cy="98107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PRODUCT</a:t>
            </a:r>
          </a:p>
        </p:txBody>
      </p:sp>
      <p:pic>
        <p:nvPicPr>
          <p:cNvPr id="1026" name="Picture 2" descr="Minions' Review: An Instant Classic, Definitely">
            <a:extLst>
              <a:ext uri="{FF2B5EF4-FFF2-40B4-BE49-F238E27FC236}">
                <a16:creationId xmlns:a16="http://schemas.microsoft.com/office/drawing/2014/main" id="{172A2158-D0B5-4399-9C11-B4C55C2D5F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288" y="2609847"/>
            <a:ext cx="1454560" cy="819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5D55803-782A-45A6-ADAA-2E5AEF4A53EA}"/>
              </a:ext>
            </a:extLst>
          </p:cNvPr>
          <p:cNvSpPr txBox="1"/>
          <p:nvPr/>
        </p:nvSpPr>
        <p:spPr>
          <a:xfrm flipH="1">
            <a:off x="141288" y="3472932"/>
            <a:ext cx="1354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CLIENTS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D7FB3EB-6107-4E25-84E7-AD3C280A9F47}"/>
              </a:ext>
            </a:extLst>
          </p:cNvPr>
          <p:cNvSpPr/>
          <p:nvPr/>
        </p:nvSpPr>
        <p:spPr>
          <a:xfrm>
            <a:off x="5295900" y="4181478"/>
            <a:ext cx="1600200" cy="98107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CART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35BAB54-D3F6-4AC1-BCF4-CBFAC5008AB1}"/>
              </a:ext>
            </a:extLst>
          </p:cNvPr>
          <p:cNvSpPr/>
          <p:nvPr/>
        </p:nvSpPr>
        <p:spPr>
          <a:xfrm>
            <a:off x="7010400" y="5329236"/>
            <a:ext cx="1600200" cy="98107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ORDER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7F772FF-012B-4D52-A68A-7C49F48C4B19}"/>
              </a:ext>
            </a:extLst>
          </p:cNvPr>
          <p:cNvSpPr/>
          <p:nvPr/>
        </p:nvSpPr>
        <p:spPr>
          <a:xfrm>
            <a:off x="0" y="0"/>
            <a:ext cx="2190750" cy="7905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OVERVIEW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DFCEBC3-C0CD-4A5C-91E1-59AC65437737}"/>
              </a:ext>
            </a:extLst>
          </p:cNvPr>
          <p:cNvSpPr/>
          <p:nvPr/>
        </p:nvSpPr>
        <p:spPr>
          <a:xfrm>
            <a:off x="9648824" y="1098951"/>
            <a:ext cx="1952625" cy="98107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NOTIFICATION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D4B5E339-B691-495E-9B42-39D517A279F8}"/>
              </a:ext>
            </a:extLst>
          </p:cNvPr>
          <p:cNvSpPr/>
          <p:nvPr/>
        </p:nvSpPr>
        <p:spPr>
          <a:xfrm>
            <a:off x="9544049" y="2938459"/>
            <a:ext cx="1952625" cy="98107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FRAUD CHECK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F744A394-364E-4125-B5A8-0ECB31D08794}"/>
              </a:ext>
            </a:extLst>
          </p:cNvPr>
          <p:cNvSpPr/>
          <p:nvPr/>
        </p:nvSpPr>
        <p:spPr>
          <a:xfrm>
            <a:off x="9544049" y="4767262"/>
            <a:ext cx="1952625" cy="98107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PAYMENT GATEWAY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95157848-597A-4AA1-93AA-86973BE8D59A}"/>
              </a:ext>
            </a:extLst>
          </p:cNvPr>
          <p:cNvSpPr/>
          <p:nvPr/>
        </p:nvSpPr>
        <p:spPr>
          <a:xfrm>
            <a:off x="4736185" y="2562244"/>
            <a:ext cx="2105024" cy="98107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USER MANAGEMENT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03134DE-076E-4570-A4BF-9FC2CD151607}"/>
              </a:ext>
            </a:extLst>
          </p:cNvPr>
          <p:cNvCxnSpPr>
            <a:stCxn id="14" idx="3"/>
            <a:endCxn id="12" idx="1"/>
          </p:cNvCxnSpPr>
          <p:nvPr/>
        </p:nvCxnSpPr>
        <p:spPr>
          <a:xfrm>
            <a:off x="6841209" y="3052782"/>
            <a:ext cx="2702840" cy="37621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0A1966F-E1FB-4652-A049-BB28A4405C56}"/>
              </a:ext>
            </a:extLst>
          </p:cNvPr>
          <p:cNvCxnSpPr>
            <a:cxnSpLocks/>
          </p:cNvCxnSpPr>
          <p:nvPr/>
        </p:nvCxnSpPr>
        <p:spPr>
          <a:xfrm flipV="1">
            <a:off x="8505825" y="3848100"/>
            <a:ext cx="1038224" cy="148113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A5C5F04-6D7B-4FBD-8A1A-9242BD1343F4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8544049" y="5257800"/>
            <a:ext cx="1000000" cy="56197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C79B6E8-5796-40D5-9609-C847CC299610}"/>
              </a:ext>
            </a:extLst>
          </p:cNvPr>
          <p:cNvCxnSpPr>
            <a:cxnSpLocks/>
            <a:stCxn id="8" idx="1"/>
            <a:endCxn id="7" idx="2"/>
          </p:cNvCxnSpPr>
          <p:nvPr/>
        </p:nvCxnSpPr>
        <p:spPr>
          <a:xfrm flipH="1" flipV="1">
            <a:off x="6096000" y="5162553"/>
            <a:ext cx="914400" cy="65722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817CCDA-5E73-417C-8BA1-236611F53BE2}"/>
              </a:ext>
            </a:extLst>
          </p:cNvPr>
          <p:cNvCxnSpPr>
            <a:cxnSpLocks/>
            <a:stCxn id="7" idx="0"/>
          </p:cNvCxnSpPr>
          <p:nvPr/>
        </p:nvCxnSpPr>
        <p:spPr>
          <a:xfrm flipH="1" flipV="1">
            <a:off x="6010400" y="3543302"/>
            <a:ext cx="85600" cy="63817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DEA6DE5-8F91-40A1-A2BB-5834A04FD5D3}"/>
              </a:ext>
            </a:extLst>
          </p:cNvPr>
          <p:cNvCxnSpPr>
            <a:cxnSpLocks/>
          </p:cNvCxnSpPr>
          <p:nvPr/>
        </p:nvCxnSpPr>
        <p:spPr>
          <a:xfrm flipH="1" flipV="1">
            <a:off x="6459990" y="3556416"/>
            <a:ext cx="1058844" cy="172639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12007A1-07AC-40DD-964A-E74EA00462A4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6841209" y="1648426"/>
            <a:ext cx="2891481" cy="1404356"/>
          </a:xfrm>
          <a:prstGeom prst="straightConnector1">
            <a:avLst/>
          </a:prstGeom>
          <a:ln w="38100">
            <a:solidFill>
              <a:srgbClr val="00B05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B030724-21DE-401B-8004-D34665E72642}"/>
              </a:ext>
            </a:extLst>
          </p:cNvPr>
          <p:cNvCxnSpPr>
            <a:cxnSpLocks/>
          </p:cNvCxnSpPr>
          <p:nvPr/>
        </p:nvCxnSpPr>
        <p:spPr>
          <a:xfrm flipV="1">
            <a:off x="6867616" y="1828801"/>
            <a:ext cx="2781208" cy="2793209"/>
          </a:xfrm>
          <a:prstGeom prst="straightConnector1">
            <a:avLst/>
          </a:prstGeom>
          <a:ln w="38100">
            <a:solidFill>
              <a:srgbClr val="00B05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7FE4F121-905C-4D77-B9CD-DDF2BD1D572B}"/>
              </a:ext>
            </a:extLst>
          </p:cNvPr>
          <p:cNvCxnSpPr>
            <a:cxnSpLocks/>
          </p:cNvCxnSpPr>
          <p:nvPr/>
        </p:nvCxnSpPr>
        <p:spPr>
          <a:xfrm flipV="1">
            <a:off x="7867616" y="2106214"/>
            <a:ext cx="1819217" cy="3209925"/>
          </a:xfrm>
          <a:prstGeom prst="straightConnector1">
            <a:avLst/>
          </a:prstGeom>
          <a:ln w="38100">
            <a:solidFill>
              <a:srgbClr val="00B05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>
            <a:extLst>
              <a:ext uri="{FF2B5EF4-FFF2-40B4-BE49-F238E27FC236}">
                <a16:creationId xmlns:a16="http://schemas.microsoft.com/office/drawing/2014/main" id="{4685C865-479C-4844-B589-F73F627373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47890" y="2850361"/>
            <a:ext cx="697567" cy="328606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18C1ACB4-7C47-4392-9534-557578A898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1806" y="4710112"/>
            <a:ext cx="697567" cy="328606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F8E17B38-36DC-4172-BDB5-E9A10B2F9F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7512" y="1591850"/>
            <a:ext cx="270176" cy="247661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B82442B7-8D6E-4220-B05C-BC5F50BA99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1390" y="3224203"/>
            <a:ext cx="270176" cy="24766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A487F49C-0FE4-44F8-B316-B64874A048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1390" y="4884529"/>
            <a:ext cx="270176" cy="247661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45AB61EF-CC16-4A06-AB90-C0A3ECCDEA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2262" y="6036461"/>
            <a:ext cx="270176" cy="247661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ED3AB94E-61B7-45D7-BE12-C982E7297A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69819" y="-198112"/>
            <a:ext cx="49876" cy="45719"/>
          </a:xfrm>
          <a:prstGeom prst="rect">
            <a:avLst/>
          </a:prstGeom>
        </p:spPr>
      </p:pic>
      <p:pic>
        <p:nvPicPr>
          <p:cNvPr id="1028" name="Picture 4" descr="Rabbitmq Logo Icon of Flat style - Available in SVG, PNG, EPS, AI &amp; Icon  fonts">
            <a:extLst>
              <a:ext uri="{FF2B5EF4-FFF2-40B4-BE49-F238E27FC236}">
                <a16:creationId xmlns:a16="http://schemas.microsoft.com/office/drawing/2014/main" id="{5D587BC8-5310-4A95-B132-5093DFB1FE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9391" y="2124574"/>
            <a:ext cx="232867" cy="232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7663DB26-562B-4EC0-B7E7-F9AD2C40C2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40616" y="162877"/>
            <a:ext cx="49876" cy="45719"/>
          </a:xfrm>
          <a:prstGeom prst="rect">
            <a:avLst/>
          </a:prstGeom>
        </p:spPr>
      </p:pic>
      <p:pic>
        <p:nvPicPr>
          <p:cNvPr id="47" name="Picture 4" descr="Rabbitmq Logo Icon of Flat style - Available in SVG, PNG, EPS, AI &amp; Icon  fonts">
            <a:extLst>
              <a:ext uri="{FF2B5EF4-FFF2-40B4-BE49-F238E27FC236}">
                <a16:creationId xmlns:a16="http://schemas.microsoft.com/office/drawing/2014/main" id="{07C40F03-9E77-4429-86AE-0D31629142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0188" y="2485563"/>
            <a:ext cx="232867" cy="232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76BE2E56-AEC5-455A-9724-4429035F41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95753" y="131706"/>
            <a:ext cx="49876" cy="45719"/>
          </a:xfrm>
          <a:prstGeom prst="rect">
            <a:avLst/>
          </a:prstGeom>
        </p:spPr>
      </p:pic>
      <p:pic>
        <p:nvPicPr>
          <p:cNvPr id="49" name="Picture 4" descr="Rabbitmq Logo Icon of Flat style - Available in SVG, PNG, EPS, AI &amp; Icon  fonts">
            <a:extLst>
              <a:ext uri="{FF2B5EF4-FFF2-40B4-BE49-F238E27FC236}">
                <a16:creationId xmlns:a16="http://schemas.microsoft.com/office/drawing/2014/main" id="{929B20F6-DC79-43C9-8C44-207C6B39F1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5325" y="2454392"/>
            <a:ext cx="232867" cy="232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D3BD3FC3-7C29-4EB7-93F4-0D544135CA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53398" y="1743069"/>
            <a:ext cx="270176" cy="247661"/>
          </a:xfrm>
          <a:prstGeom prst="rect">
            <a:avLst/>
          </a:prstGeom>
        </p:spPr>
      </p:pic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2AC54A07-351E-42D5-B38B-7B8DD92D1760}"/>
              </a:ext>
            </a:extLst>
          </p:cNvPr>
          <p:cNvCxnSpPr>
            <a:cxnSpLocks/>
            <a:endCxn id="4" idx="1"/>
          </p:cNvCxnSpPr>
          <p:nvPr/>
        </p:nvCxnSpPr>
        <p:spPr>
          <a:xfrm flipV="1">
            <a:off x="1515067" y="1376363"/>
            <a:ext cx="5200524" cy="1864518"/>
          </a:xfrm>
          <a:prstGeom prst="straightConnector1">
            <a:avLst/>
          </a:prstGeom>
          <a:ln w="38100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0C519F1D-8CDA-4AB6-B71D-B6B22DE10525}"/>
              </a:ext>
            </a:extLst>
          </p:cNvPr>
          <p:cNvCxnSpPr>
            <a:cxnSpLocks/>
            <a:endCxn id="14" idx="1"/>
          </p:cNvCxnSpPr>
          <p:nvPr/>
        </p:nvCxnSpPr>
        <p:spPr>
          <a:xfrm flipV="1">
            <a:off x="1078460" y="3052782"/>
            <a:ext cx="3657725" cy="188116"/>
          </a:xfrm>
          <a:prstGeom prst="straightConnector1">
            <a:avLst/>
          </a:prstGeom>
          <a:ln w="38100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C671C148-4570-4697-85E5-956B8862AB19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1529014" y="3308744"/>
            <a:ext cx="3766886" cy="1363272"/>
          </a:xfrm>
          <a:prstGeom prst="straightConnector1">
            <a:avLst/>
          </a:prstGeom>
          <a:ln w="38100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65DE6263-190A-48C1-B338-070E462E2DAF}"/>
              </a:ext>
            </a:extLst>
          </p:cNvPr>
          <p:cNvCxnSpPr>
            <a:cxnSpLocks/>
          </p:cNvCxnSpPr>
          <p:nvPr/>
        </p:nvCxnSpPr>
        <p:spPr>
          <a:xfrm>
            <a:off x="1374560" y="3428996"/>
            <a:ext cx="5635840" cy="2607465"/>
          </a:xfrm>
          <a:prstGeom prst="straightConnector1">
            <a:avLst/>
          </a:prstGeom>
          <a:ln w="38100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0" name="Picture 6" descr="MongoDB Integration | Digital.ai">
            <a:extLst>
              <a:ext uri="{FF2B5EF4-FFF2-40B4-BE49-F238E27FC236}">
                <a16:creationId xmlns:a16="http://schemas.microsoft.com/office/drawing/2014/main" id="{AED9C60E-5821-431E-AD9A-73928B0282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87" t="20973" r="21252" b="22818"/>
          <a:stretch/>
        </p:blipFill>
        <p:spPr bwMode="auto">
          <a:xfrm>
            <a:off x="8201195" y="917982"/>
            <a:ext cx="514259" cy="504812"/>
          </a:xfrm>
          <a:prstGeom prst="rect">
            <a:avLst/>
          </a:prstGeom>
          <a:noFill/>
          <a:ln>
            <a:solidFill>
              <a:schemeClr val="tx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Logo Mysql PNG images, Free Download - Free Transparent PNG Logos">
            <a:extLst>
              <a:ext uri="{FF2B5EF4-FFF2-40B4-BE49-F238E27FC236}">
                <a16:creationId xmlns:a16="http://schemas.microsoft.com/office/drawing/2014/main" id="{DBAAA81D-9CBD-43C4-8BE3-C62793638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2831" y="2281285"/>
            <a:ext cx="542835" cy="542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8" descr="Logo Mysql PNG images, Free Download - Free Transparent PNG Logos">
            <a:extLst>
              <a:ext uri="{FF2B5EF4-FFF2-40B4-BE49-F238E27FC236}">
                <a16:creationId xmlns:a16="http://schemas.microsoft.com/office/drawing/2014/main" id="{86CF0B49-9E34-4E34-9815-0042D2BF39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0841" y="5940019"/>
            <a:ext cx="409348" cy="409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ntroduction to Redis: Installation, CLI Commands, and Data Types">
            <a:extLst>
              <a:ext uri="{FF2B5EF4-FFF2-40B4-BE49-F238E27FC236}">
                <a16:creationId xmlns:a16="http://schemas.microsoft.com/office/drawing/2014/main" id="{F6EE935E-592A-47F2-BFC2-D435682D6A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47" t="25669" r="17411" b="22544"/>
          <a:stretch/>
        </p:blipFill>
        <p:spPr bwMode="auto">
          <a:xfrm>
            <a:off x="6495378" y="4823948"/>
            <a:ext cx="533400" cy="43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3865CD3E-221C-4471-A4A1-9E3863908030}"/>
              </a:ext>
            </a:extLst>
          </p:cNvPr>
          <p:cNvCxnSpPr>
            <a:cxnSpLocks/>
          </p:cNvCxnSpPr>
          <p:nvPr/>
        </p:nvCxnSpPr>
        <p:spPr>
          <a:xfrm flipV="1">
            <a:off x="6771718" y="1802612"/>
            <a:ext cx="591107" cy="238454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Footer Placeholder 3">
            <a:extLst>
              <a:ext uri="{FF2B5EF4-FFF2-40B4-BE49-F238E27FC236}">
                <a16:creationId xmlns:a16="http://schemas.microsoft.com/office/drawing/2014/main" id="{6A6B46E5-25C2-499D-9254-086B045C5A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3524" y="6376439"/>
            <a:ext cx="4991098" cy="339725"/>
          </a:xfrm>
        </p:spPr>
        <p:txBody>
          <a:bodyPr/>
          <a:lstStyle/>
          <a:p>
            <a:r>
              <a:rPr lang="en-US" dirty="0"/>
              <a:t>©Green Learner - https://youtube.com/greenlearner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29054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2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9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4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9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2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3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>
                      <p:stCondLst>
                        <p:cond delay="indefinite"/>
                      </p:stCondLst>
                      <p:childTnLst>
                        <p:par>
                          <p:cTn id="189" fill="hold">
                            <p:stCondLst>
                              <p:cond delay="0"/>
                            </p:stCondLst>
                            <p:childTnLst>
                              <p:par>
                                <p:cTn id="19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8" fill="hold">
                      <p:stCondLst>
                        <p:cond delay="indefinite"/>
                      </p:stCondLst>
                      <p:childTnLst>
                        <p:par>
                          <p:cTn id="199" fill="hold">
                            <p:stCondLst>
                              <p:cond delay="0"/>
                            </p:stCondLst>
                            <p:childTnLst>
                              <p:par>
                                <p:cTn id="20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7" grpId="0" animBg="1"/>
      <p:bldP spid="8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663302B0-7A41-480B-921B-7D395B4E24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AB1860-7104-4D1E-A310-EA6D5F0C9F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233" r="24232" b="-1"/>
          <a:stretch/>
        </p:blipFill>
        <p:spPr>
          <a:xfrm>
            <a:off x="6902452" y="6716"/>
            <a:ext cx="5289548" cy="6851284"/>
          </a:xfrm>
          <a:prstGeom prst="rect">
            <a:avLst/>
          </a:prstGeom>
          <a:effectLst>
            <a:softEdge rad="444500"/>
          </a:effec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4E94261F-1ED3-4E90-88E6-1347914400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716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>
                  <a:alpha val="40000"/>
                </a:schemeClr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4839B9-810F-45CF-A549-0C4E18FEB6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01263" y="335215"/>
            <a:ext cx="9185762" cy="676715"/>
          </a:xfrm>
          <a:solidFill>
            <a:srgbClr val="000000"/>
          </a:solidFill>
        </p:spPr>
        <p:txBody>
          <a:bodyPr anchor="ctr">
            <a:noAutofit/>
          </a:bodyPr>
          <a:lstStyle/>
          <a:p>
            <a:pPr algn="ctr"/>
            <a:r>
              <a:rPr lang="en-IN" sz="4400" u="sng" dirty="0">
                <a:solidFill>
                  <a:schemeClr val="bg1"/>
                </a:solidFill>
                <a:latin typeface="Algerian" panose="04020705040A02060702" pitchFamily="82" charset="0"/>
              </a:rPr>
              <a:t>MICROSERVICES DEMO SERIES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52E430-94F3-42B4-AF6E-DD62A54F77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01262" y="2335725"/>
            <a:ext cx="9367870" cy="3834293"/>
          </a:xfr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/>
            <a:endParaRPr lang="en-IN" b="1" u="sng" spc="0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gerian" panose="04020705040A02060702" pitchFamily="82" charset="0"/>
            </a:endParaRPr>
          </a:p>
          <a:p>
            <a:pPr algn="ctr"/>
            <a:endParaRPr lang="en-IN" b="1" u="sng" spc="0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gerian" panose="04020705040A02060702" pitchFamily="82" charset="0"/>
            </a:endParaRPr>
          </a:p>
          <a:p>
            <a:pPr algn="ctr"/>
            <a:endParaRPr lang="en-IN" b="1" u="sng" spc="0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gerian" panose="04020705040A02060702" pitchFamily="82" charset="0"/>
            </a:endParaRPr>
          </a:p>
          <a:p>
            <a:pPr algn="ctr"/>
            <a:r>
              <a:rPr lang="en-IN" u="sng" spc="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Product  Micro service</a:t>
            </a:r>
            <a:r>
              <a:rPr lang="en-IN" sz="1000" spc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(as client)</a:t>
            </a:r>
            <a:endParaRPr lang="en-IN" spc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gerian" panose="04020705040A02060702" pitchFamily="82" charset="0"/>
            </a:endParaRPr>
          </a:p>
          <a:p>
            <a:pPr lvl="1"/>
            <a:r>
              <a:rPr lang="en-IN" sz="4800" spc="6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Spring boot admin server</a:t>
            </a:r>
          </a:p>
        </p:txBody>
      </p:sp>
      <p:sp>
        <p:nvSpPr>
          <p:cNvPr id="24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236" y="1606411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6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8014" y="183570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8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3696" y="2060130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BBADB81-8053-4921-AD50-9B3700D81574}"/>
              </a:ext>
            </a:extLst>
          </p:cNvPr>
          <p:cNvGrpSpPr/>
          <p:nvPr/>
        </p:nvGrpSpPr>
        <p:grpSpPr>
          <a:xfrm>
            <a:off x="9966679" y="5065742"/>
            <a:ext cx="2015771" cy="1194839"/>
            <a:chOff x="5532028" y="4571187"/>
            <a:chExt cx="3482365" cy="173390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B781E8C7-2355-4D47-BC57-B713C24CC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24943" y="5752441"/>
              <a:ext cx="2089450" cy="552652"/>
            </a:xfrm>
            <a:prstGeom prst="rect">
              <a:avLst/>
            </a:prstGeom>
          </p:spPr>
        </p:pic>
        <p:pic>
          <p:nvPicPr>
            <p:cNvPr id="19" name="Picture 2">
              <a:extLst>
                <a:ext uri="{FF2B5EF4-FFF2-40B4-BE49-F238E27FC236}">
                  <a16:creationId xmlns:a16="http://schemas.microsoft.com/office/drawing/2014/main" id="{0551FCC6-4F9C-41E5-962C-A6A4BF34C62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143" t="29141" r="31834" b="38594"/>
            <a:stretch/>
          </p:blipFill>
          <p:spPr bwMode="auto">
            <a:xfrm>
              <a:off x="5532028" y="4571187"/>
              <a:ext cx="1613434" cy="1733906"/>
            </a:xfrm>
            <a:prstGeom prst="ellipse">
              <a:avLst/>
            </a:prstGeom>
            <a:ln w="3175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01262" y="3505200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rrow: Chevron 5">
            <a:extLst>
              <a:ext uri="{FF2B5EF4-FFF2-40B4-BE49-F238E27FC236}">
                <a16:creationId xmlns:a16="http://schemas.microsoft.com/office/drawing/2014/main" id="{BA737AEF-712A-432A-ABB7-A8472DF3070C}"/>
              </a:ext>
            </a:extLst>
          </p:cNvPr>
          <p:cNvSpPr/>
          <p:nvPr/>
        </p:nvSpPr>
        <p:spPr>
          <a:xfrm rot="5400000">
            <a:off x="1088028" y="1614330"/>
            <a:ext cx="949310" cy="493481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1" name="Arrow: Chevron 20">
            <a:extLst>
              <a:ext uri="{FF2B5EF4-FFF2-40B4-BE49-F238E27FC236}">
                <a16:creationId xmlns:a16="http://schemas.microsoft.com/office/drawing/2014/main" id="{167E37A6-13D0-482B-81EB-C731A7E5D8E4}"/>
              </a:ext>
            </a:extLst>
          </p:cNvPr>
          <p:cNvSpPr/>
          <p:nvPr/>
        </p:nvSpPr>
        <p:spPr>
          <a:xfrm rot="5400000">
            <a:off x="9777563" y="1608395"/>
            <a:ext cx="898578" cy="520346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6D51199A-4EC7-48BE-9196-3449565BC7B5}"/>
              </a:ext>
            </a:extLst>
          </p:cNvPr>
          <p:cNvSpPr/>
          <p:nvPr/>
        </p:nvSpPr>
        <p:spPr>
          <a:xfrm>
            <a:off x="1119152" y="18967"/>
            <a:ext cx="438150" cy="71688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9873C464-01C1-4B70-BB97-495721A2F498}"/>
              </a:ext>
            </a:extLst>
          </p:cNvPr>
          <p:cNvSpPr/>
          <p:nvPr/>
        </p:nvSpPr>
        <p:spPr>
          <a:xfrm>
            <a:off x="10230986" y="16803"/>
            <a:ext cx="438150" cy="721210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9" name="Footer Placeholder 3">
            <a:extLst>
              <a:ext uri="{FF2B5EF4-FFF2-40B4-BE49-F238E27FC236}">
                <a16:creationId xmlns:a16="http://schemas.microsoft.com/office/drawing/2014/main" id="{F2F435DA-C280-48FF-B975-52D547742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3524" y="6376439"/>
            <a:ext cx="4991098" cy="3397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Univers"/>
                <a:ea typeface="+mn-ea"/>
                <a:cs typeface="+mn-cs"/>
              </a:rPr>
              <a:t>©Green Learner - https://youtube.com/greenlearner</a:t>
            </a:r>
            <a:endParaRPr kumimoji="0" lang="en-IN" sz="1200" b="0" i="0" u="none" strike="noStrike" kern="1200" cap="none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BA69AB8-6470-43FA-8CB3-CE4B87953B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5366" y="1069305"/>
            <a:ext cx="5266159" cy="1228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5" name="Explosion: 14 Points 24">
            <a:extLst>
              <a:ext uri="{FF2B5EF4-FFF2-40B4-BE49-F238E27FC236}">
                <a16:creationId xmlns:a16="http://schemas.microsoft.com/office/drawing/2014/main" id="{FC3F2E8E-5057-4F86-A5E3-A575F3F527D8}"/>
              </a:ext>
            </a:extLst>
          </p:cNvPr>
          <p:cNvSpPr/>
          <p:nvPr/>
        </p:nvSpPr>
        <p:spPr>
          <a:xfrm rot="19459750">
            <a:off x="-269721" y="1454768"/>
            <a:ext cx="3585169" cy="1686526"/>
          </a:xfrm>
          <a:prstGeom prst="irregularSeal2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REAL TIME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PROJECTS</a:t>
            </a:r>
          </a:p>
        </p:txBody>
      </p:sp>
      <p:sp>
        <p:nvSpPr>
          <p:cNvPr id="27" name="Explosion: 14 Points 26">
            <a:extLst>
              <a:ext uri="{FF2B5EF4-FFF2-40B4-BE49-F238E27FC236}">
                <a16:creationId xmlns:a16="http://schemas.microsoft.com/office/drawing/2014/main" id="{489E6976-C878-4B16-AE1D-648C135380A6}"/>
              </a:ext>
            </a:extLst>
          </p:cNvPr>
          <p:cNvSpPr/>
          <p:nvPr/>
        </p:nvSpPr>
        <p:spPr>
          <a:xfrm rot="2276317">
            <a:off x="8715181" y="1344580"/>
            <a:ext cx="3585169" cy="1686526"/>
          </a:xfrm>
          <a:prstGeom prst="irregularSeal2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REAL TIME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PROJECTS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827C341-2A29-4892-9420-346A2416AF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67961" y="5065742"/>
            <a:ext cx="847127" cy="820446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19D4DBB4-1646-46F0-97ED-E23229DECD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18363" y="5065742"/>
            <a:ext cx="847127" cy="82044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FCE95C0-A6DA-4CF6-A6E0-26BCBE1CD618}"/>
              </a:ext>
            </a:extLst>
          </p:cNvPr>
          <p:cNvSpPr/>
          <p:nvPr/>
        </p:nvSpPr>
        <p:spPr>
          <a:xfrm>
            <a:off x="1704975" y="2504450"/>
            <a:ext cx="8782030" cy="1523937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sng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Review</a:t>
            </a:r>
            <a:r>
              <a:rPr kumimoji="0" lang="en-US" sz="7200" b="0" i="0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 </a:t>
            </a:r>
            <a:r>
              <a:rPr kumimoji="0" lang="en-US" sz="5400" b="0" i="0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|</a:t>
            </a:r>
            <a:r>
              <a:rPr kumimoji="0" lang="en-US" sz="7200" b="0" i="0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 </a:t>
            </a:r>
            <a:r>
              <a:rPr kumimoji="0" lang="en-US" sz="7200" b="0" i="0" u="sng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Summary</a:t>
            </a:r>
            <a:endParaRPr kumimoji="0" lang="en-IN" sz="7200" b="1" i="0" u="sng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60980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ooter Placeholder 3">
            <a:extLst>
              <a:ext uri="{FF2B5EF4-FFF2-40B4-BE49-F238E27FC236}">
                <a16:creationId xmlns:a16="http://schemas.microsoft.com/office/drawing/2014/main" id="{B2AF552E-5380-422C-BB43-6D8D99DF9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3524" y="6376439"/>
            <a:ext cx="4991098" cy="3397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Univers"/>
                <a:ea typeface="+mn-ea"/>
                <a:cs typeface="+mn-cs"/>
              </a:rPr>
              <a:t>©Green Learner - https://youtube.com/greenlearner</a:t>
            </a:r>
            <a:endParaRPr kumimoji="0" lang="en-IN" sz="1200" b="0" i="0" u="none" strike="noStrike" kern="1200" cap="none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E00A37B-9114-496C-805C-BC8103638F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9073" y="3075016"/>
            <a:ext cx="1787062" cy="17307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11B466AB-457E-4534-8B8E-76EFA1336AC5}"/>
              </a:ext>
            </a:extLst>
          </p:cNvPr>
          <p:cNvGrpSpPr/>
          <p:nvPr/>
        </p:nvGrpSpPr>
        <p:grpSpPr>
          <a:xfrm>
            <a:off x="3546938" y="457200"/>
            <a:ext cx="3145666" cy="2617816"/>
            <a:chOff x="3546938" y="457200"/>
            <a:chExt cx="3145666" cy="2617816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552EE0A-E8F7-4D1F-9AF5-D159D1F7F466}"/>
                </a:ext>
              </a:extLst>
            </p:cNvPr>
            <p:cNvSpPr/>
            <p:nvPr/>
          </p:nvSpPr>
          <p:spPr>
            <a:xfrm>
              <a:off x="3546938" y="457200"/>
              <a:ext cx="1695450" cy="876300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/>
                <a:t>Services registration with SBA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F420C81C-BB6D-4B08-B8F0-879D7A932106}"/>
                </a:ext>
              </a:extLst>
            </p:cNvPr>
            <p:cNvCxnSpPr>
              <a:stCxn id="3" idx="0"/>
              <a:endCxn id="6" idx="3"/>
            </p:cNvCxnSpPr>
            <p:nvPr/>
          </p:nvCxnSpPr>
          <p:spPr>
            <a:xfrm flipH="1" flipV="1">
              <a:off x="5242388" y="895350"/>
              <a:ext cx="1450216" cy="217966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0EDC021-B600-49CC-ACF6-CE71939451FE}"/>
              </a:ext>
            </a:extLst>
          </p:cNvPr>
          <p:cNvGrpSpPr/>
          <p:nvPr/>
        </p:nvGrpSpPr>
        <p:grpSpPr>
          <a:xfrm>
            <a:off x="642856" y="371465"/>
            <a:ext cx="5581650" cy="2665441"/>
            <a:chOff x="628650" y="409575"/>
            <a:chExt cx="5581650" cy="2665441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236754D8-B643-4E6C-ABAC-E1D871B0E3E2}"/>
                </a:ext>
              </a:extLst>
            </p:cNvPr>
            <p:cNvSpPr/>
            <p:nvPr/>
          </p:nvSpPr>
          <p:spPr>
            <a:xfrm>
              <a:off x="628650" y="409575"/>
              <a:ext cx="1695450" cy="876300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/>
                <a:t>Server Setup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9B7A8F58-6894-4CD3-853F-D59BCA8B5BD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269406" y="1137486"/>
              <a:ext cx="3940894" cy="193753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D8CFC02C-D2E4-4D29-A9A3-16C6AE50DE05}"/>
              </a:ext>
            </a:extLst>
          </p:cNvPr>
          <p:cNvGrpSpPr/>
          <p:nvPr/>
        </p:nvGrpSpPr>
        <p:grpSpPr>
          <a:xfrm>
            <a:off x="251288" y="4805793"/>
            <a:ext cx="6441316" cy="1302357"/>
            <a:chOff x="251288" y="4805793"/>
            <a:chExt cx="6441316" cy="1302357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D69BBCB-9DB2-44B4-8BF1-720E7C6AF110}"/>
                </a:ext>
              </a:extLst>
            </p:cNvPr>
            <p:cNvSpPr/>
            <p:nvPr/>
          </p:nvSpPr>
          <p:spPr>
            <a:xfrm>
              <a:off x="251288" y="5231850"/>
              <a:ext cx="2072812" cy="876300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/>
                <a:t>UI Customization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5B02EEB4-9A47-4557-A5B2-8310F5A3B8C4}"/>
                </a:ext>
              </a:extLst>
            </p:cNvPr>
            <p:cNvCxnSpPr>
              <a:cxnSpLocks/>
              <a:stCxn id="3" idx="2"/>
              <a:endCxn id="9" idx="3"/>
            </p:cNvCxnSpPr>
            <p:nvPr/>
          </p:nvCxnSpPr>
          <p:spPr>
            <a:xfrm flipH="1">
              <a:off x="2324100" y="4805793"/>
              <a:ext cx="4368504" cy="864207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7CD5433-9167-48E1-A648-E4CF8011BB9A}"/>
              </a:ext>
            </a:extLst>
          </p:cNvPr>
          <p:cNvGrpSpPr/>
          <p:nvPr/>
        </p:nvGrpSpPr>
        <p:grpSpPr>
          <a:xfrm>
            <a:off x="1567987" y="4271888"/>
            <a:ext cx="4231086" cy="876300"/>
            <a:chOff x="1567987" y="4271888"/>
            <a:chExt cx="4231086" cy="8763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F309CA1-56F3-4608-ACFB-959BB8C15312}"/>
                </a:ext>
              </a:extLst>
            </p:cNvPr>
            <p:cNvSpPr/>
            <p:nvPr/>
          </p:nvSpPr>
          <p:spPr>
            <a:xfrm>
              <a:off x="1567987" y="4271888"/>
              <a:ext cx="1695450" cy="876300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/>
                <a:t>Notification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95C2F756-A377-4F87-8C22-778C1D655B9E}"/>
                </a:ext>
              </a:extLst>
            </p:cNvPr>
            <p:cNvCxnSpPr>
              <a:cxnSpLocks/>
              <a:endCxn id="7" idx="3"/>
            </p:cNvCxnSpPr>
            <p:nvPr/>
          </p:nvCxnSpPr>
          <p:spPr>
            <a:xfrm flipH="1">
              <a:off x="3263437" y="4325388"/>
              <a:ext cx="2535636" cy="38465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BC7958A2-1DA9-4B1D-979D-EF1F3D20CA7E}"/>
              </a:ext>
            </a:extLst>
          </p:cNvPr>
          <p:cNvGrpSpPr/>
          <p:nvPr/>
        </p:nvGrpSpPr>
        <p:grpSpPr>
          <a:xfrm>
            <a:off x="7586135" y="2004227"/>
            <a:ext cx="2872315" cy="1936178"/>
            <a:chOff x="7586135" y="2004227"/>
            <a:chExt cx="2872315" cy="1936178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899243E-B3D6-4D35-973D-7D8D6190BF22}"/>
                </a:ext>
              </a:extLst>
            </p:cNvPr>
            <p:cNvSpPr/>
            <p:nvPr/>
          </p:nvSpPr>
          <p:spPr>
            <a:xfrm>
              <a:off x="8614238" y="2004227"/>
              <a:ext cx="1844212" cy="87630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/>
                <a:t>Security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255E959A-EDAA-4883-9D93-F7A68A25C51E}"/>
                </a:ext>
              </a:extLst>
            </p:cNvPr>
            <p:cNvCxnSpPr>
              <a:cxnSpLocks/>
              <a:stCxn id="3" idx="3"/>
              <a:endCxn id="10" idx="1"/>
            </p:cNvCxnSpPr>
            <p:nvPr/>
          </p:nvCxnSpPr>
          <p:spPr>
            <a:xfrm flipV="1">
              <a:off x="7586135" y="2442377"/>
              <a:ext cx="1028103" cy="149802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3C838569-4567-49AB-BB65-8D0BC3EA54D3}"/>
              </a:ext>
            </a:extLst>
          </p:cNvPr>
          <p:cNvGrpSpPr/>
          <p:nvPr/>
        </p:nvGrpSpPr>
        <p:grpSpPr>
          <a:xfrm>
            <a:off x="3391366" y="3161583"/>
            <a:ext cx="2407707" cy="876300"/>
            <a:chOff x="3391366" y="3311926"/>
            <a:chExt cx="2407707" cy="8763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1BF6EF8-988D-4757-90B7-B655BBB8D868}"/>
                </a:ext>
              </a:extLst>
            </p:cNvPr>
            <p:cNvSpPr/>
            <p:nvPr/>
          </p:nvSpPr>
          <p:spPr>
            <a:xfrm>
              <a:off x="3391366" y="3311926"/>
              <a:ext cx="1695450" cy="876300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/>
                <a:t>Data Persistence</a:t>
              </a: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F78EF96B-D5AE-42B0-95A0-42FECEFC9F4D}"/>
                </a:ext>
              </a:extLst>
            </p:cNvPr>
            <p:cNvCxnSpPr>
              <a:cxnSpLocks/>
              <a:stCxn id="3" idx="1"/>
              <a:endCxn id="8" idx="3"/>
            </p:cNvCxnSpPr>
            <p:nvPr/>
          </p:nvCxnSpPr>
          <p:spPr>
            <a:xfrm flipH="1" flipV="1">
              <a:off x="5086816" y="3750076"/>
              <a:ext cx="712257" cy="190329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DF9ABD23-A4C9-4F8B-B49A-989A27CD3F15}"/>
              </a:ext>
            </a:extLst>
          </p:cNvPr>
          <p:cNvGrpSpPr/>
          <p:nvPr/>
        </p:nvGrpSpPr>
        <p:grpSpPr>
          <a:xfrm>
            <a:off x="350065" y="2314118"/>
            <a:ext cx="5532984" cy="1552575"/>
            <a:chOff x="434512" y="2197500"/>
            <a:chExt cx="5532984" cy="1552575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4348CE3C-26E2-4082-8282-806E2ECACF80}"/>
                </a:ext>
              </a:extLst>
            </p:cNvPr>
            <p:cNvSpPr/>
            <p:nvPr/>
          </p:nvSpPr>
          <p:spPr>
            <a:xfrm>
              <a:off x="434512" y="2197500"/>
              <a:ext cx="2266950" cy="1552575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/>
                <a:t>Analysis on what we can do with SBA like changing log levels</a:t>
              </a: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8BB00305-E75D-491B-BB0B-CB01C640701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01462" y="2442377"/>
              <a:ext cx="3266034" cy="65166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BC7B75B8-6655-4A17-B969-40E4B0C8A6A7}"/>
              </a:ext>
            </a:extLst>
          </p:cNvPr>
          <p:cNvGrpSpPr/>
          <p:nvPr/>
        </p:nvGrpSpPr>
        <p:grpSpPr>
          <a:xfrm>
            <a:off x="9536344" y="895350"/>
            <a:ext cx="2505672" cy="1108877"/>
            <a:chOff x="9536344" y="895350"/>
            <a:chExt cx="2505672" cy="1108877"/>
          </a:xfrm>
        </p:grpSpPr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208B229B-320F-4474-AD4A-3E0157894C15}"/>
                </a:ext>
              </a:extLst>
            </p:cNvPr>
            <p:cNvSpPr/>
            <p:nvPr/>
          </p:nvSpPr>
          <p:spPr>
            <a:xfrm>
              <a:off x="10591800" y="895350"/>
              <a:ext cx="1450216" cy="574221"/>
            </a:xfrm>
            <a:prstGeom prst="round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/>
                <a:t>Server</a:t>
              </a: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01F29244-A53F-4879-98EF-691E4556FA73}"/>
                </a:ext>
              </a:extLst>
            </p:cNvPr>
            <p:cNvCxnSpPr>
              <a:stCxn id="10" idx="0"/>
              <a:endCxn id="45" idx="1"/>
            </p:cNvCxnSpPr>
            <p:nvPr/>
          </p:nvCxnSpPr>
          <p:spPr>
            <a:xfrm flipV="1">
              <a:off x="9536344" y="1182461"/>
              <a:ext cx="1055456" cy="82176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6DA3C83A-D960-4004-A1F0-AD2418162BB1}"/>
              </a:ext>
            </a:extLst>
          </p:cNvPr>
          <p:cNvGrpSpPr/>
          <p:nvPr/>
        </p:nvGrpSpPr>
        <p:grpSpPr>
          <a:xfrm>
            <a:off x="9536344" y="2880527"/>
            <a:ext cx="2505672" cy="1170963"/>
            <a:chOff x="9536344" y="2880527"/>
            <a:chExt cx="2505672" cy="1170963"/>
          </a:xfrm>
        </p:grpSpPr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87D3D0AC-7E3E-4B81-B6E1-7116466388F8}"/>
                </a:ext>
              </a:extLst>
            </p:cNvPr>
            <p:cNvSpPr/>
            <p:nvPr/>
          </p:nvSpPr>
          <p:spPr>
            <a:xfrm>
              <a:off x="10591800" y="3477269"/>
              <a:ext cx="1450216" cy="574221"/>
            </a:xfrm>
            <a:prstGeom prst="round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/>
                <a:t>Clients</a:t>
              </a:r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8AF8D46E-69F4-4778-AC8F-36AB2EA50D05}"/>
                </a:ext>
              </a:extLst>
            </p:cNvPr>
            <p:cNvCxnSpPr>
              <a:cxnSpLocks/>
              <a:stCxn id="10" idx="2"/>
              <a:endCxn id="46" idx="1"/>
            </p:cNvCxnSpPr>
            <p:nvPr/>
          </p:nvCxnSpPr>
          <p:spPr>
            <a:xfrm>
              <a:off x="9536344" y="2880527"/>
              <a:ext cx="1055456" cy="88385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84300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663302B0-7A41-480B-921B-7D395B4E24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AB1860-7104-4D1E-A310-EA6D5F0C9F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233" r="24232" b="-1"/>
          <a:stretch/>
        </p:blipFill>
        <p:spPr>
          <a:xfrm>
            <a:off x="6902452" y="6716"/>
            <a:ext cx="5289548" cy="6851284"/>
          </a:xfrm>
          <a:prstGeom prst="rect">
            <a:avLst/>
          </a:prstGeom>
          <a:effectLst>
            <a:softEdge rad="444500"/>
          </a:effec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4E94261F-1ED3-4E90-88E6-1347914400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716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>
                  <a:alpha val="40000"/>
                </a:schemeClr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4839B9-810F-45CF-A549-0C4E18FEB6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01263" y="335215"/>
            <a:ext cx="9185762" cy="676715"/>
          </a:xfrm>
          <a:solidFill>
            <a:srgbClr val="000000"/>
          </a:solidFill>
        </p:spPr>
        <p:txBody>
          <a:bodyPr anchor="ctr">
            <a:noAutofit/>
          </a:bodyPr>
          <a:lstStyle/>
          <a:p>
            <a:pPr algn="ctr"/>
            <a:r>
              <a:rPr lang="en-IN" sz="4400" u="sng" dirty="0">
                <a:solidFill>
                  <a:schemeClr val="bg1"/>
                </a:solidFill>
                <a:latin typeface="Algerian" panose="04020705040A02060702" pitchFamily="82" charset="0"/>
              </a:rPr>
              <a:t>MICROSERVICES DEMO SERIES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52E430-94F3-42B4-AF6E-DD62A54F77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63917" y="2335725"/>
            <a:ext cx="8667068" cy="3834293"/>
          </a:xfrm>
          <a:solidFill>
            <a:schemeClr val="tx1"/>
          </a:solidFill>
        </p:spPr>
        <p:txBody>
          <a:bodyPr anchor="ctr">
            <a:normAutofit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N" sz="4400" i="0" u="sng" strike="noStrike" kern="1200" cap="none" spc="60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Product 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N" sz="4400" i="0" u="sng" strike="noStrike" kern="1200" cap="none" spc="60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Micro service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N" sz="6000" b="1" i="0" strike="noStrike" kern="1200" cap="none" spc="60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Integrating </a:t>
            </a:r>
            <a:r>
              <a:rPr kumimoji="0" lang="en-IN" sz="6000" b="1" i="0" strike="noStrike" kern="1200" cap="none" spc="60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circuit breaker</a:t>
            </a:r>
            <a:r>
              <a:rPr kumimoji="0" lang="en-IN" sz="6000" b="1" i="0" strike="noStrike" kern="1200" cap="none" spc="60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: analysis</a:t>
            </a:r>
          </a:p>
        </p:txBody>
      </p:sp>
      <p:sp>
        <p:nvSpPr>
          <p:cNvPr id="24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236" y="1606411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6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8014" y="183570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8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3696" y="2060130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BBADB81-8053-4921-AD50-9B3700D81574}"/>
              </a:ext>
            </a:extLst>
          </p:cNvPr>
          <p:cNvGrpSpPr/>
          <p:nvPr/>
        </p:nvGrpSpPr>
        <p:grpSpPr>
          <a:xfrm>
            <a:off x="9966679" y="5065742"/>
            <a:ext cx="2015771" cy="1194839"/>
            <a:chOff x="5532028" y="4571187"/>
            <a:chExt cx="3482365" cy="173390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B781E8C7-2355-4D47-BC57-B713C24CC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24943" y="5752441"/>
              <a:ext cx="2089450" cy="552652"/>
            </a:xfrm>
            <a:prstGeom prst="rect">
              <a:avLst/>
            </a:prstGeom>
          </p:spPr>
        </p:pic>
        <p:pic>
          <p:nvPicPr>
            <p:cNvPr id="19" name="Picture 2">
              <a:extLst>
                <a:ext uri="{FF2B5EF4-FFF2-40B4-BE49-F238E27FC236}">
                  <a16:creationId xmlns:a16="http://schemas.microsoft.com/office/drawing/2014/main" id="{0551FCC6-4F9C-41E5-962C-A6A4BF34C62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143" t="29141" r="31834" b="38594"/>
            <a:stretch/>
          </p:blipFill>
          <p:spPr bwMode="auto">
            <a:xfrm>
              <a:off x="5532028" y="4571187"/>
              <a:ext cx="1613434" cy="1733906"/>
            </a:xfrm>
            <a:prstGeom prst="ellipse">
              <a:avLst/>
            </a:prstGeom>
            <a:ln w="3175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01262" y="3505200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rrow: Chevron 5">
            <a:extLst>
              <a:ext uri="{FF2B5EF4-FFF2-40B4-BE49-F238E27FC236}">
                <a16:creationId xmlns:a16="http://schemas.microsoft.com/office/drawing/2014/main" id="{BA737AEF-712A-432A-ABB7-A8472DF3070C}"/>
              </a:ext>
            </a:extLst>
          </p:cNvPr>
          <p:cNvSpPr/>
          <p:nvPr/>
        </p:nvSpPr>
        <p:spPr>
          <a:xfrm rot="5400000">
            <a:off x="1088028" y="1614331"/>
            <a:ext cx="949310" cy="493481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1" name="Arrow: Chevron 20">
            <a:extLst>
              <a:ext uri="{FF2B5EF4-FFF2-40B4-BE49-F238E27FC236}">
                <a16:creationId xmlns:a16="http://schemas.microsoft.com/office/drawing/2014/main" id="{167E37A6-13D0-482B-81EB-C731A7E5D8E4}"/>
              </a:ext>
            </a:extLst>
          </p:cNvPr>
          <p:cNvSpPr/>
          <p:nvPr/>
        </p:nvSpPr>
        <p:spPr>
          <a:xfrm rot="5400000">
            <a:off x="9777563" y="1608395"/>
            <a:ext cx="898578" cy="520346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6D51199A-4EC7-48BE-9196-3449565BC7B5}"/>
              </a:ext>
            </a:extLst>
          </p:cNvPr>
          <p:cNvSpPr/>
          <p:nvPr/>
        </p:nvSpPr>
        <p:spPr>
          <a:xfrm>
            <a:off x="1119152" y="18967"/>
            <a:ext cx="438150" cy="71688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9873C464-01C1-4B70-BB97-495721A2F498}"/>
              </a:ext>
            </a:extLst>
          </p:cNvPr>
          <p:cNvSpPr/>
          <p:nvPr/>
        </p:nvSpPr>
        <p:spPr>
          <a:xfrm>
            <a:off x="10230986" y="16803"/>
            <a:ext cx="438150" cy="721210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9" name="Footer Placeholder 3">
            <a:extLst>
              <a:ext uri="{FF2B5EF4-FFF2-40B4-BE49-F238E27FC236}">
                <a16:creationId xmlns:a16="http://schemas.microsoft.com/office/drawing/2014/main" id="{F2F435DA-C280-48FF-B975-52D547742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3524" y="6376439"/>
            <a:ext cx="4991098" cy="3397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Univers"/>
                <a:ea typeface="+mn-ea"/>
                <a:cs typeface="+mn-cs"/>
              </a:rPr>
              <a:t>©Green Learner - https://youtube.com/greenlearner</a:t>
            </a:r>
            <a:endParaRPr kumimoji="0" lang="en-IN" sz="1200" b="0" i="0" u="none" strike="noStrike" kern="1200" cap="none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BA69AB8-6470-43FA-8CB3-CE4B87953B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5366" y="1069305"/>
            <a:ext cx="5266159" cy="1228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Explosion: 14 Points 8">
            <a:extLst>
              <a:ext uri="{FF2B5EF4-FFF2-40B4-BE49-F238E27FC236}">
                <a16:creationId xmlns:a16="http://schemas.microsoft.com/office/drawing/2014/main" id="{75B2B9E9-958A-45E2-8853-85284BB49BE3}"/>
              </a:ext>
            </a:extLst>
          </p:cNvPr>
          <p:cNvSpPr/>
          <p:nvPr/>
        </p:nvSpPr>
        <p:spPr>
          <a:xfrm rot="19459750">
            <a:off x="-269720" y="1454767"/>
            <a:ext cx="3585169" cy="1686526"/>
          </a:xfrm>
          <a:prstGeom prst="irregularSeal2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REAL TIME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PROJECTS</a:t>
            </a:r>
          </a:p>
        </p:txBody>
      </p:sp>
      <p:sp>
        <p:nvSpPr>
          <p:cNvPr id="25" name="Explosion: 14 Points 24">
            <a:extLst>
              <a:ext uri="{FF2B5EF4-FFF2-40B4-BE49-F238E27FC236}">
                <a16:creationId xmlns:a16="http://schemas.microsoft.com/office/drawing/2014/main" id="{F570A1AB-E5EF-4CCC-BEE5-5114D4AAB452}"/>
              </a:ext>
            </a:extLst>
          </p:cNvPr>
          <p:cNvSpPr/>
          <p:nvPr/>
        </p:nvSpPr>
        <p:spPr>
          <a:xfrm rot="2276317">
            <a:off x="8715182" y="1344579"/>
            <a:ext cx="3585169" cy="1686526"/>
          </a:xfrm>
          <a:prstGeom prst="irregularSeal2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REAL TIME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PROJECTS</a:t>
            </a:r>
          </a:p>
        </p:txBody>
      </p:sp>
      <p:sp>
        <p:nvSpPr>
          <p:cNvPr id="27" name="Explosion: 14 Points 26">
            <a:extLst>
              <a:ext uri="{FF2B5EF4-FFF2-40B4-BE49-F238E27FC236}">
                <a16:creationId xmlns:a16="http://schemas.microsoft.com/office/drawing/2014/main" id="{6E845F06-1579-4994-92E1-7E491027902C}"/>
              </a:ext>
            </a:extLst>
          </p:cNvPr>
          <p:cNvSpPr/>
          <p:nvPr/>
        </p:nvSpPr>
        <p:spPr>
          <a:xfrm rot="19459750">
            <a:off x="-269721" y="1454768"/>
            <a:ext cx="3585169" cy="1686526"/>
          </a:xfrm>
          <a:prstGeom prst="irregularSeal2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REAL TIME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PROJECTS</a:t>
            </a:r>
          </a:p>
        </p:txBody>
      </p:sp>
      <p:sp>
        <p:nvSpPr>
          <p:cNvPr id="31" name="Explosion: 14 Points 30">
            <a:extLst>
              <a:ext uri="{FF2B5EF4-FFF2-40B4-BE49-F238E27FC236}">
                <a16:creationId xmlns:a16="http://schemas.microsoft.com/office/drawing/2014/main" id="{FAFD79C4-657C-4FAC-B1AA-08AA67D2D770}"/>
              </a:ext>
            </a:extLst>
          </p:cNvPr>
          <p:cNvSpPr/>
          <p:nvPr/>
        </p:nvSpPr>
        <p:spPr>
          <a:xfrm rot="2276317">
            <a:off x="8715181" y="1344580"/>
            <a:ext cx="3585169" cy="1686526"/>
          </a:xfrm>
          <a:prstGeom prst="irregularSeal2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REAL TIME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PROJECTS</a:t>
            </a:r>
          </a:p>
        </p:txBody>
      </p:sp>
    </p:spTree>
    <p:extLst>
      <p:ext uri="{BB962C8B-B14F-4D97-AF65-F5344CB8AC3E}">
        <p14:creationId xmlns:p14="http://schemas.microsoft.com/office/powerpoint/2010/main" val="13611899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ooter Placeholder 3">
            <a:extLst>
              <a:ext uri="{FF2B5EF4-FFF2-40B4-BE49-F238E27FC236}">
                <a16:creationId xmlns:a16="http://schemas.microsoft.com/office/drawing/2014/main" id="{B2AF552E-5380-422C-BB43-6D8D99DF9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3524" y="6376439"/>
            <a:ext cx="4991098" cy="3397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Univers"/>
                <a:ea typeface="+mn-ea"/>
                <a:cs typeface="+mn-cs"/>
              </a:rPr>
              <a:t>©Green Learner - https://youtube.com/greenlearner</a:t>
            </a:r>
            <a:endParaRPr kumimoji="0" lang="en-IN" sz="1200" b="0" i="0" u="none" strike="noStrike" kern="1200" cap="none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94443D8-2C4D-4313-A110-8AEAAFE0161E}"/>
              </a:ext>
            </a:extLst>
          </p:cNvPr>
          <p:cNvSpPr/>
          <p:nvPr/>
        </p:nvSpPr>
        <p:spPr>
          <a:xfrm>
            <a:off x="3686175" y="2581275"/>
            <a:ext cx="2486025" cy="11436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Product Microservice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8DFD321F-FFFA-45B6-B77D-98A82669ED62}"/>
                  </a:ext>
                </a:extLst>
              </p14:cNvPr>
              <p14:cNvContentPartPr/>
              <p14:nvPr/>
            </p14:nvContentPartPr>
            <p14:xfrm>
              <a:off x="1258200" y="66960"/>
              <a:ext cx="10801800" cy="62575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8DFD321F-FFFA-45B6-B77D-98A82669ED6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48840" y="57600"/>
                <a:ext cx="10820520" cy="6276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81046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663302B0-7A41-480B-921B-7D395B4E24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AB1860-7104-4D1E-A310-EA6D5F0C9F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233" r="24232" b="-1"/>
          <a:stretch/>
        </p:blipFill>
        <p:spPr>
          <a:xfrm>
            <a:off x="6902452" y="6716"/>
            <a:ext cx="5289548" cy="6851284"/>
          </a:xfrm>
          <a:prstGeom prst="rect">
            <a:avLst/>
          </a:prstGeom>
          <a:effectLst>
            <a:softEdge rad="444500"/>
          </a:effec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4E94261F-1ED3-4E90-88E6-1347914400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716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>
                  <a:alpha val="40000"/>
                </a:schemeClr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4839B9-810F-45CF-A549-0C4E18FEB6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01263" y="335215"/>
            <a:ext cx="9185762" cy="676715"/>
          </a:xfrm>
          <a:solidFill>
            <a:srgbClr val="000000"/>
          </a:solidFill>
        </p:spPr>
        <p:txBody>
          <a:bodyPr anchor="ctr">
            <a:noAutofit/>
          </a:bodyPr>
          <a:lstStyle/>
          <a:p>
            <a:pPr algn="ctr"/>
            <a:r>
              <a:rPr lang="en-IN" sz="4400" u="sng" dirty="0">
                <a:solidFill>
                  <a:schemeClr val="bg1"/>
                </a:solidFill>
                <a:latin typeface="Algerian" panose="04020705040A02060702" pitchFamily="82" charset="0"/>
              </a:rPr>
              <a:t>MICROSERVICES DEMO SERIES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52E430-94F3-42B4-AF6E-DD62A54F77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63917" y="2335725"/>
            <a:ext cx="8667068" cy="3834293"/>
          </a:xfrm>
          <a:solidFill>
            <a:schemeClr val="tx1"/>
          </a:solidFill>
        </p:spPr>
        <p:txBody>
          <a:bodyPr anchor="ctr">
            <a:normAutofit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N" sz="4400" i="0" u="sng" strike="noStrike" kern="1200" cap="none" spc="60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Product 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N" sz="4400" i="0" u="sng" strike="noStrike" kern="1200" cap="none" spc="60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Micro service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N" sz="6000" b="1" i="0" strike="noStrike" kern="1200" cap="none" spc="60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Swagger documentation- </a:t>
            </a:r>
            <a:r>
              <a:rPr kumimoji="0" lang="en-IN" sz="6000" b="1" i="0" strike="noStrike" kern="1200" cap="none" spc="60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customization</a:t>
            </a:r>
          </a:p>
        </p:txBody>
      </p:sp>
      <p:sp>
        <p:nvSpPr>
          <p:cNvPr id="24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236" y="1606411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6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8014" y="183570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8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3696" y="2060130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BBADB81-8053-4921-AD50-9B3700D81574}"/>
              </a:ext>
            </a:extLst>
          </p:cNvPr>
          <p:cNvGrpSpPr/>
          <p:nvPr/>
        </p:nvGrpSpPr>
        <p:grpSpPr>
          <a:xfrm>
            <a:off x="9966679" y="5065742"/>
            <a:ext cx="2015771" cy="1194839"/>
            <a:chOff x="5532028" y="4571187"/>
            <a:chExt cx="3482365" cy="173390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B781E8C7-2355-4D47-BC57-B713C24CC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24943" y="5752441"/>
              <a:ext cx="2089450" cy="552652"/>
            </a:xfrm>
            <a:prstGeom prst="rect">
              <a:avLst/>
            </a:prstGeom>
          </p:spPr>
        </p:pic>
        <p:pic>
          <p:nvPicPr>
            <p:cNvPr id="19" name="Picture 2">
              <a:extLst>
                <a:ext uri="{FF2B5EF4-FFF2-40B4-BE49-F238E27FC236}">
                  <a16:creationId xmlns:a16="http://schemas.microsoft.com/office/drawing/2014/main" id="{0551FCC6-4F9C-41E5-962C-A6A4BF34C62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143" t="29141" r="31834" b="38594"/>
            <a:stretch/>
          </p:blipFill>
          <p:spPr bwMode="auto">
            <a:xfrm>
              <a:off x="5532028" y="4571187"/>
              <a:ext cx="1613434" cy="1733906"/>
            </a:xfrm>
            <a:prstGeom prst="ellipse">
              <a:avLst/>
            </a:prstGeom>
            <a:ln w="3175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01262" y="3505200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rrow: Chevron 5">
            <a:extLst>
              <a:ext uri="{FF2B5EF4-FFF2-40B4-BE49-F238E27FC236}">
                <a16:creationId xmlns:a16="http://schemas.microsoft.com/office/drawing/2014/main" id="{BA737AEF-712A-432A-ABB7-A8472DF3070C}"/>
              </a:ext>
            </a:extLst>
          </p:cNvPr>
          <p:cNvSpPr/>
          <p:nvPr/>
        </p:nvSpPr>
        <p:spPr>
          <a:xfrm rot="5400000">
            <a:off x="1088028" y="1614331"/>
            <a:ext cx="949310" cy="493481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1" name="Arrow: Chevron 20">
            <a:extLst>
              <a:ext uri="{FF2B5EF4-FFF2-40B4-BE49-F238E27FC236}">
                <a16:creationId xmlns:a16="http://schemas.microsoft.com/office/drawing/2014/main" id="{167E37A6-13D0-482B-81EB-C731A7E5D8E4}"/>
              </a:ext>
            </a:extLst>
          </p:cNvPr>
          <p:cNvSpPr/>
          <p:nvPr/>
        </p:nvSpPr>
        <p:spPr>
          <a:xfrm rot="5400000">
            <a:off x="9777563" y="1608395"/>
            <a:ext cx="898578" cy="520346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6D51199A-4EC7-48BE-9196-3449565BC7B5}"/>
              </a:ext>
            </a:extLst>
          </p:cNvPr>
          <p:cNvSpPr/>
          <p:nvPr/>
        </p:nvSpPr>
        <p:spPr>
          <a:xfrm>
            <a:off x="1119152" y="18967"/>
            <a:ext cx="438150" cy="71688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9873C464-01C1-4B70-BB97-495721A2F498}"/>
              </a:ext>
            </a:extLst>
          </p:cNvPr>
          <p:cNvSpPr/>
          <p:nvPr/>
        </p:nvSpPr>
        <p:spPr>
          <a:xfrm>
            <a:off x="10230986" y="16803"/>
            <a:ext cx="438150" cy="721210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9" name="Footer Placeholder 3">
            <a:extLst>
              <a:ext uri="{FF2B5EF4-FFF2-40B4-BE49-F238E27FC236}">
                <a16:creationId xmlns:a16="http://schemas.microsoft.com/office/drawing/2014/main" id="{F2F435DA-C280-48FF-B975-52D547742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3524" y="6376439"/>
            <a:ext cx="4991098" cy="3397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Univers"/>
                <a:ea typeface="+mn-ea"/>
                <a:cs typeface="+mn-cs"/>
              </a:rPr>
              <a:t>©Green Learner - https://youtube.com/greenlearner</a:t>
            </a:r>
            <a:endParaRPr kumimoji="0" lang="en-IN" sz="1200" b="0" i="0" u="none" strike="noStrike" kern="1200" cap="none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BA69AB8-6470-43FA-8CB3-CE4B87953B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5366" y="1069305"/>
            <a:ext cx="5266159" cy="1228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Explosion: 14 Points 8">
            <a:extLst>
              <a:ext uri="{FF2B5EF4-FFF2-40B4-BE49-F238E27FC236}">
                <a16:creationId xmlns:a16="http://schemas.microsoft.com/office/drawing/2014/main" id="{75B2B9E9-958A-45E2-8853-85284BB49BE3}"/>
              </a:ext>
            </a:extLst>
          </p:cNvPr>
          <p:cNvSpPr/>
          <p:nvPr/>
        </p:nvSpPr>
        <p:spPr>
          <a:xfrm rot="19459750">
            <a:off x="-269720" y="1454767"/>
            <a:ext cx="3585169" cy="1686526"/>
          </a:xfrm>
          <a:prstGeom prst="irregularSeal2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REAL TIME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PROJECTS</a:t>
            </a:r>
          </a:p>
        </p:txBody>
      </p:sp>
      <p:sp>
        <p:nvSpPr>
          <p:cNvPr id="25" name="Explosion: 14 Points 24">
            <a:extLst>
              <a:ext uri="{FF2B5EF4-FFF2-40B4-BE49-F238E27FC236}">
                <a16:creationId xmlns:a16="http://schemas.microsoft.com/office/drawing/2014/main" id="{F570A1AB-E5EF-4CCC-BEE5-5114D4AAB452}"/>
              </a:ext>
            </a:extLst>
          </p:cNvPr>
          <p:cNvSpPr/>
          <p:nvPr/>
        </p:nvSpPr>
        <p:spPr>
          <a:xfrm rot="2276317">
            <a:off x="8715182" y="1344579"/>
            <a:ext cx="3585169" cy="1686526"/>
          </a:xfrm>
          <a:prstGeom prst="irregularSeal2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REAL TIME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PROJECTS</a:t>
            </a:r>
          </a:p>
        </p:txBody>
      </p:sp>
      <p:sp>
        <p:nvSpPr>
          <p:cNvPr id="27" name="Explosion: 14 Points 26">
            <a:extLst>
              <a:ext uri="{FF2B5EF4-FFF2-40B4-BE49-F238E27FC236}">
                <a16:creationId xmlns:a16="http://schemas.microsoft.com/office/drawing/2014/main" id="{6E845F06-1579-4994-92E1-7E491027902C}"/>
              </a:ext>
            </a:extLst>
          </p:cNvPr>
          <p:cNvSpPr/>
          <p:nvPr/>
        </p:nvSpPr>
        <p:spPr>
          <a:xfrm rot="19459750">
            <a:off x="-269721" y="1454768"/>
            <a:ext cx="3585169" cy="1686526"/>
          </a:xfrm>
          <a:prstGeom prst="irregularSeal2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REAL TIME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PROJECTS</a:t>
            </a:r>
          </a:p>
        </p:txBody>
      </p:sp>
      <p:sp>
        <p:nvSpPr>
          <p:cNvPr id="31" name="Explosion: 14 Points 30">
            <a:extLst>
              <a:ext uri="{FF2B5EF4-FFF2-40B4-BE49-F238E27FC236}">
                <a16:creationId xmlns:a16="http://schemas.microsoft.com/office/drawing/2014/main" id="{FAFD79C4-657C-4FAC-B1AA-08AA67D2D770}"/>
              </a:ext>
            </a:extLst>
          </p:cNvPr>
          <p:cNvSpPr/>
          <p:nvPr/>
        </p:nvSpPr>
        <p:spPr>
          <a:xfrm rot="2276317">
            <a:off x="8715181" y="1344580"/>
            <a:ext cx="3585169" cy="1686526"/>
          </a:xfrm>
          <a:prstGeom prst="irregularSeal2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REAL TIME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PROJECTS</a:t>
            </a:r>
          </a:p>
        </p:txBody>
      </p:sp>
    </p:spTree>
    <p:extLst>
      <p:ext uri="{BB962C8B-B14F-4D97-AF65-F5344CB8AC3E}">
        <p14:creationId xmlns:p14="http://schemas.microsoft.com/office/powerpoint/2010/main" val="1856692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663302B0-7A41-480B-921B-7D395B4E24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AB1860-7104-4D1E-A310-EA6D5F0C9F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233" r="24232" b="-1"/>
          <a:stretch/>
        </p:blipFill>
        <p:spPr>
          <a:xfrm>
            <a:off x="6902452" y="6716"/>
            <a:ext cx="5289548" cy="6851284"/>
          </a:xfrm>
          <a:prstGeom prst="rect">
            <a:avLst/>
          </a:prstGeom>
          <a:effectLst>
            <a:softEdge rad="444500"/>
          </a:effec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4E94261F-1ED3-4E90-88E6-1347914400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716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>
                  <a:alpha val="40000"/>
                </a:schemeClr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4839B9-810F-45CF-A549-0C4E18FEB6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01263" y="335215"/>
            <a:ext cx="9185762" cy="676715"/>
          </a:xfrm>
          <a:solidFill>
            <a:srgbClr val="000000"/>
          </a:solidFill>
        </p:spPr>
        <p:txBody>
          <a:bodyPr anchor="ctr">
            <a:noAutofit/>
          </a:bodyPr>
          <a:lstStyle/>
          <a:p>
            <a:pPr algn="ctr"/>
            <a:r>
              <a:rPr lang="en-IN" sz="4400" u="sng" dirty="0">
                <a:solidFill>
                  <a:schemeClr val="bg1"/>
                </a:solidFill>
                <a:latin typeface="Algerian" panose="04020705040A02060702" pitchFamily="82" charset="0"/>
              </a:rPr>
              <a:t>MICROSERVICES DEMO SERIES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52E430-94F3-42B4-AF6E-DD62A54F77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63917" y="2335725"/>
            <a:ext cx="8667068" cy="3834293"/>
          </a:xfrm>
          <a:solidFill>
            <a:schemeClr val="tx1"/>
          </a:solidFill>
        </p:spPr>
        <p:txBody>
          <a:bodyPr anchor="ctr">
            <a:normAutofit fontScale="92500"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N" sz="4400" i="0" u="sng" strike="noStrike" kern="1200" cap="none" spc="60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Product 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N" sz="4400" i="0" u="sng" strike="noStrike" kern="1200" cap="none" spc="60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Micro service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N" sz="7800" b="1" i="0" strike="noStrike" kern="1200" cap="none" spc="60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Review 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N" sz="2600" b="1" i="0" strike="noStrike" kern="1200" cap="none" spc="60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&amp;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N" sz="7800" b="1" i="0" strike="noStrike" kern="1200" cap="none" spc="60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 Next step</a:t>
            </a:r>
            <a:endParaRPr kumimoji="0" lang="en-IN" sz="7800" b="1" i="0" strike="noStrike" kern="1200" cap="none" spc="600" normalizeH="0" baseline="0" noProof="0" dirty="0">
              <a:ln>
                <a:noFill/>
              </a:ln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lgerian" panose="04020705040A02060702" pitchFamily="82" charset="0"/>
              <a:ea typeface="+mn-ea"/>
              <a:cs typeface="+mn-cs"/>
            </a:endParaRPr>
          </a:p>
        </p:txBody>
      </p:sp>
      <p:sp>
        <p:nvSpPr>
          <p:cNvPr id="24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236" y="1606411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6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8014" y="183570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8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3696" y="2060130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BBADB81-8053-4921-AD50-9B3700D81574}"/>
              </a:ext>
            </a:extLst>
          </p:cNvPr>
          <p:cNvGrpSpPr/>
          <p:nvPr/>
        </p:nvGrpSpPr>
        <p:grpSpPr>
          <a:xfrm>
            <a:off x="9966679" y="5065742"/>
            <a:ext cx="2015771" cy="1194839"/>
            <a:chOff x="5532028" y="4571187"/>
            <a:chExt cx="3482365" cy="173390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B781E8C7-2355-4D47-BC57-B713C24CC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24943" y="5752441"/>
              <a:ext cx="2089450" cy="552652"/>
            </a:xfrm>
            <a:prstGeom prst="rect">
              <a:avLst/>
            </a:prstGeom>
          </p:spPr>
        </p:pic>
        <p:pic>
          <p:nvPicPr>
            <p:cNvPr id="19" name="Picture 2">
              <a:extLst>
                <a:ext uri="{FF2B5EF4-FFF2-40B4-BE49-F238E27FC236}">
                  <a16:creationId xmlns:a16="http://schemas.microsoft.com/office/drawing/2014/main" id="{0551FCC6-4F9C-41E5-962C-A6A4BF34C62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143" t="29141" r="31834" b="38594"/>
            <a:stretch/>
          </p:blipFill>
          <p:spPr bwMode="auto">
            <a:xfrm>
              <a:off x="5532028" y="4571187"/>
              <a:ext cx="1613434" cy="1733906"/>
            </a:xfrm>
            <a:prstGeom prst="ellipse">
              <a:avLst/>
            </a:prstGeom>
            <a:ln w="3175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01262" y="3505200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rrow: Chevron 5">
            <a:extLst>
              <a:ext uri="{FF2B5EF4-FFF2-40B4-BE49-F238E27FC236}">
                <a16:creationId xmlns:a16="http://schemas.microsoft.com/office/drawing/2014/main" id="{BA737AEF-712A-432A-ABB7-A8472DF3070C}"/>
              </a:ext>
            </a:extLst>
          </p:cNvPr>
          <p:cNvSpPr/>
          <p:nvPr/>
        </p:nvSpPr>
        <p:spPr>
          <a:xfrm rot="5400000">
            <a:off x="1088028" y="1614331"/>
            <a:ext cx="949310" cy="493481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1" name="Arrow: Chevron 20">
            <a:extLst>
              <a:ext uri="{FF2B5EF4-FFF2-40B4-BE49-F238E27FC236}">
                <a16:creationId xmlns:a16="http://schemas.microsoft.com/office/drawing/2014/main" id="{167E37A6-13D0-482B-81EB-C731A7E5D8E4}"/>
              </a:ext>
            </a:extLst>
          </p:cNvPr>
          <p:cNvSpPr/>
          <p:nvPr/>
        </p:nvSpPr>
        <p:spPr>
          <a:xfrm rot="5400000">
            <a:off x="9777563" y="1608395"/>
            <a:ext cx="898578" cy="520346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6D51199A-4EC7-48BE-9196-3449565BC7B5}"/>
              </a:ext>
            </a:extLst>
          </p:cNvPr>
          <p:cNvSpPr/>
          <p:nvPr/>
        </p:nvSpPr>
        <p:spPr>
          <a:xfrm>
            <a:off x="1119152" y="18967"/>
            <a:ext cx="438150" cy="71688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9873C464-01C1-4B70-BB97-495721A2F498}"/>
              </a:ext>
            </a:extLst>
          </p:cNvPr>
          <p:cNvSpPr/>
          <p:nvPr/>
        </p:nvSpPr>
        <p:spPr>
          <a:xfrm>
            <a:off x="10230986" y="16803"/>
            <a:ext cx="438150" cy="721210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9" name="Footer Placeholder 3">
            <a:extLst>
              <a:ext uri="{FF2B5EF4-FFF2-40B4-BE49-F238E27FC236}">
                <a16:creationId xmlns:a16="http://schemas.microsoft.com/office/drawing/2014/main" id="{F2F435DA-C280-48FF-B975-52D547742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3524" y="6376439"/>
            <a:ext cx="4991098" cy="3397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Univers"/>
                <a:ea typeface="+mn-ea"/>
                <a:cs typeface="+mn-cs"/>
              </a:rPr>
              <a:t>©Green Learner - https://youtube.com/greenlearner</a:t>
            </a:r>
            <a:endParaRPr kumimoji="0" lang="en-IN" sz="1200" b="0" i="0" u="none" strike="noStrike" kern="1200" cap="none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BA69AB8-6470-43FA-8CB3-CE4B87953B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5366" y="1069305"/>
            <a:ext cx="5266159" cy="1228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Explosion: 14 Points 8">
            <a:extLst>
              <a:ext uri="{FF2B5EF4-FFF2-40B4-BE49-F238E27FC236}">
                <a16:creationId xmlns:a16="http://schemas.microsoft.com/office/drawing/2014/main" id="{75B2B9E9-958A-45E2-8853-85284BB49BE3}"/>
              </a:ext>
            </a:extLst>
          </p:cNvPr>
          <p:cNvSpPr/>
          <p:nvPr/>
        </p:nvSpPr>
        <p:spPr>
          <a:xfrm rot="19459750">
            <a:off x="-269720" y="1454767"/>
            <a:ext cx="3585169" cy="1686526"/>
          </a:xfrm>
          <a:prstGeom prst="irregularSeal2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REAL TIME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PROJECTS</a:t>
            </a:r>
          </a:p>
        </p:txBody>
      </p:sp>
      <p:sp>
        <p:nvSpPr>
          <p:cNvPr id="25" name="Explosion: 14 Points 24">
            <a:extLst>
              <a:ext uri="{FF2B5EF4-FFF2-40B4-BE49-F238E27FC236}">
                <a16:creationId xmlns:a16="http://schemas.microsoft.com/office/drawing/2014/main" id="{F570A1AB-E5EF-4CCC-BEE5-5114D4AAB452}"/>
              </a:ext>
            </a:extLst>
          </p:cNvPr>
          <p:cNvSpPr/>
          <p:nvPr/>
        </p:nvSpPr>
        <p:spPr>
          <a:xfrm rot="2276317">
            <a:off x="8715182" y="1344579"/>
            <a:ext cx="3585169" cy="1686526"/>
          </a:xfrm>
          <a:prstGeom prst="irregularSeal2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REAL TIME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PROJECTS</a:t>
            </a:r>
          </a:p>
        </p:txBody>
      </p:sp>
      <p:sp>
        <p:nvSpPr>
          <p:cNvPr id="27" name="Explosion: 14 Points 26">
            <a:extLst>
              <a:ext uri="{FF2B5EF4-FFF2-40B4-BE49-F238E27FC236}">
                <a16:creationId xmlns:a16="http://schemas.microsoft.com/office/drawing/2014/main" id="{6E845F06-1579-4994-92E1-7E491027902C}"/>
              </a:ext>
            </a:extLst>
          </p:cNvPr>
          <p:cNvSpPr/>
          <p:nvPr/>
        </p:nvSpPr>
        <p:spPr>
          <a:xfrm rot="19459750">
            <a:off x="-269721" y="1454768"/>
            <a:ext cx="3585169" cy="1686526"/>
          </a:xfrm>
          <a:prstGeom prst="irregularSeal2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REAL TIME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PROJECTS</a:t>
            </a:r>
          </a:p>
        </p:txBody>
      </p:sp>
      <p:sp>
        <p:nvSpPr>
          <p:cNvPr id="31" name="Explosion: 14 Points 30">
            <a:extLst>
              <a:ext uri="{FF2B5EF4-FFF2-40B4-BE49-F238E27FC236}">
                <a16:creationId xmlns:a16="http://schemas.microsoft.com/office/drawing/2014/main" id="{FAFD79C4-657C-4FAC-B1AA-08AA67D2D770}"/>
              </a:ext>
            </a:extLst>
          </p:cNvPr>
          <p:cNvSpPr/>
          <p:nvPr/>
        </p:nvSpPr>
        <p:spPr>
          <a:xfrm rot="2276317">
            <a:off x="8715181" y="1344580"/>
            <a:ext cx="3585169" cy="1686526"/>
          </a:xfrm>
          <a:prstGeom prst="irregularSeal2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REAL TIME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PROJECTS</a:t>
            </a:r>
          </a:p>
        </p:txBody>
      </p:sp>
    </p:spTree>
    <p:extLst>
      <p:ext uri="{BB962C8B-B14F-4D97-AF65-F5344CB8AC3E}">
        <p14:creationId xmlns:p14="http://schemas.microsoft.com/office/powerpoint/2010/main" val="31693318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ooter Placeholder 3">
            <a:extLst>
              <a:ext uri="{FF2B5EF4-FFF2-40B4-BE49-F238E27FC236}">
                <a16:creationId xmlns:a16="http://schemas.microsoft.com/office/drawing/2014/main" id="{B2AF552E-5380-422C-BB43-6D8D99DF9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3524" y="6376439"/>
            <a:ext cx="4991098" cy="3397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Univers"/>
                <a:ea typeface="+mn-ea"/>
                <a:cs typeface="+mn-cs"/>
              </a:rPr>
              <a:t>©Green Learner - https://youtube.com/greenlearner</a:t>
            </a:r>
            <a:endParaRPr kumimoji="0" lang="en-IN" sz="1200" b="0" i="0" u="none" strike="noStrike" kern="1200" cap="none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D94443D8-2C4D-4313-A110-8AEAAFE0161E}"/>
              </a:ext>
            </a:extLst>
          </p:cNvPr>
          <p:cNvSpPr/>
          <p:nvPr/>
        </p:nvSpPr>
        <p:spPr>
          <a:xfrm>
            <a:off x="4596636" y="2743746"/>
            <a:ext cx="2581275" cy="1943099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/>
              <a:t>Product</a:t>
            </a:r>
          </a:p>
          <a:p>
            <a:pPr algn="ctr"/>
            <a:r>
              <a:rPr lang="en-IN" sz="2000" dirty="0"/>
              <a:t>Microservice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6AB0DA4-0C8D-463E-A2A3-F1A5D72E3FEA}"/>
              </a:ext>
            </a:extLst>
          </p:cNvPr>
          <p:cNvSpPr/>
          <p:nvPr/>
        </p:nvSpPr>
        <p:spPr>
          <a:xfrm>
            <a:off x="1790700" y="859492"/>
            <a:ext cx="1771650" cy="666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Endpoints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A1DD03-EBB3-4481-9087-DE2DBB9B4377}"/>
              </a:ext>
            </a:extLst>
          </p:cNvPr>
          <p:cNvSpPr/>
          <p:nvPr/>
        </p:nvSpPr>
        <p:spPr>
          <a:xfrm>
            <a:off x="4351273" y="738734"/>
            <a:ext cx="1771650" cy="666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MongoDB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E598BB6-C47A-4A1E-ABCE-79F66D415D83}"/>
              </a:ext>
            </a:extLst>
          </p:cNvPr>
          <p:cNvSpPr/>
          <p:nvPr/>
        </p:nvSpPr>
        <p:spPr>
          <a:xfrm>
            <a:off x="916050" y="2143123"/>
            <a:ext cx="1446149" cy="4667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/>
              <a:t>Codota</a:t>
            </a:r>
            <a:endParaRPr lang="en-IN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844879A-5245-4380-AAF0-F0075BAC9CA5}"/>
              </a:ext>
            </a:extLst>
          </p:cNvPr>
          <p:cNvSpPr/>
          <p:nvPr/>
        </p:nvSpPr>
        <p:spPr>
          <a:xfrm>
            <a:off x="2362199" y="2933151"/>
            <a:ext cx="1560449" cy="4667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Lombok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D80956A-9A8B-4933-A02D-8DD328BAB271}"/>
              </a:ext>
            </a:extLst>
          </p:cNvPr>
          <p:cNvSpPr/>
          <p:nvPr/>
        </p:nvSpPr>
        <p:spPr>
          <a:xfrm>
            <a:off x="971551" y="3966888"/>
            <a:ext cx="1771650" cy="666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Data Validation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AC44F58-A9A6-43D6-9E87-F128C1FCDC50}"/>
              </a:ext>
            </a:extLst>
          </p:cNvPr>
          <p:cNvSpPr/>
          <p:nvPr/>
        </p:nvSpPr>
        <p:spPr>
          <a:xfrm>
            <a:off x="857248" y="5200650"/>
            <a:ext cx="2362201" cy="666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Custom Exception handling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5F0D7C5-2A50-4216-BF7D-63F9A6E5D077}"/>
              </a:ext>
            </a:extLst>
          </p:cNvPr>
          <p:cNvSpPr/>
          <p:nvPr/>
        </p:nvSpPr>
        <p:spPr>
          <a:xfrm>
            <a:off x="3667123" y="5709689"/>
            <a:ext cx="1859027" cy="666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Hot code swapping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6D03426-DB01-486E-B0F7-2EF464513625}"/>
              </a:ext>
            </a:extLst>
          </p:cNvPr>
          <p:cNvSpPr/>
          <p:nvPr/>
        </p:nvSpPr>
        <p:spPr>
          <a:xfrm>
            <a:off x="6665851" y="5619750"/>
            <a:ext cx="1373250" cy="666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Profiles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7A6C0E9-1D7D-45BB-A130-D7C1F578EEA3}"/>
              </a:ext>
            </a:extLst>
          </p:cNvPr>
          <p:cNvSpPr/>
          <p:nvPr/>
        </p:nvSpPr>
        <p:spPr>
          <a:xfrm>
            <a:off x="8590725" y="5600700"/>
            <a:ext cx="1373250" cy="666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Logging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2CFA4C7-D702-4961-95F8-9EDF5ABE1010}"/>
              </a:ext>
            </a:extLst>
          </p:cNvPr>
          <p:cNvSpPr/>
          <p:nvPr/>
        </p:nvSpPr>
        <p:spPr>
          <a:xfrm>
            <a:off x="10168574" y="4867275"/>
            <a:ext cx="1373250" cy="666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Actuators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9A65966-E2AA-4465-88E3-40F924BB026C}"/>
              </a:ext>
            </a:extLst>
          </p:cNvPr>
          <p:cNvSpPr/>
          <p:nvPr/>
        </p:nvSpPr>
        <p:spPr>
          <a:xfrm>
            <a:off x="9277350" y="3283743"/>
            <a:ext cx="1847851" cy="8953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Spring boot admin server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A0E8E71-FE0E-42DB-9130-8630E865402C}"/>
              </a:ext>
            </a:extLst>
          </p:cNvPr>
          <p:cNvSpPr/>
          <p:nvPr/>
        </p:nvSpPr>
        <p:spPr>
          <a:xfrm>
            <a:off x="9963149" y="1928812"/>
            <a:ext cx="1847851" cy="8953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Circuit breaker analysis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E3E7366-135C-481B-9007-30D7D2D4AA39}"/>
              </a:ext>
            </a:extLst>
          </p:cNvPr>
          <p:cNvSpPr/>
          <p:nvPr/>
        </p:nvSpPr>
        <p:spPr>
          <a:xfrm>
            <a:off x="7934324" y="571500"/>
            <a:ext cx="1847851" cy="8953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Swagger</a:t>
            </a:r>
          </a:p>
        </p:txBody>
      </p:sp>
    </p:spTree>
    <p:extLst>
      <p:ext uri="{BB962C8B-B14F-4D97-AF65-F5344CB8AC3E}">
        <p14:creationId xmlns:p14="http://schemas.microsoft.com/office/powerpoint/2010/main" val="3707120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663302B0-7A41-480B-921B-7D395B4E24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AB1860-7104-4D1E-A310-EA6D5F0C9F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233" r="24232" b="-1"/>
          <a:stretch/>
        </p:blipFill>
        <p:spPr>
          <a:xfrm>
            <a:off x="6902452" y="6716"/>
            <a:ext cx="5289548" cy="6851284"/>
          </a:xfrm>
          <a:prstGeom prst="rect">
            <a:avLst/>
          </a:prstGeom>
          <a:effectLst>
            <a:softEdge rad="444500"/>
          </a:effec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4E94261F-1ED3-4E90-88E6-1347914400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716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>
                  <a:alpha val="40000"/>
                </a:schemeClr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4839B9-810F-45CF-A549-0C4E18FEB6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01263" y="335215"/>
            <a:ext cx="9185762" cy="676715"/>
          </a:xfrm>
          <a:solidFill>
            <a:srgbClr val="000000"/>
          </a:solidFill>
        </p:spPr>
        <p:txBody>
          <a:bodyPr anchor="ctr">
            <a:noAutofit/>
          </a:bodyPr>
          <a:lstStyle/>
          <a:p>
            <a:pPr algn="ctr"/>
            <a:r>
              <a:rPr lang="en-IN" sz="4400" u="sng" dirty="0">
                <a:solidFill>
                  <a:schemeClr val="bg1"/>
                </a:solidFill>
                <a:latin typeface="Algerian" panose="04020705040A02060702" pitchFamily="82" charset="0"/>
              </a:rPr>
              <a:t>MICROSERVICES DEMO SERIES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52E430-94F3-42B4-AF6E-DD62A54F77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63917" y="2335725"/>
            <a:ext cx="8667068" cy="3834293"/>
          </a:xfrm>
          <a:solidFill>
            <a:schemeClr val="tx1"/>
          </a:solidFill>
        </p:spPr>
        <p:txBody>
          <a:bodyPr anchor="ctr">
            <a:normAutofit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N" sz="4400" i="0" u="sng" strike="noStrike" kern="1200" cap="none" spc="60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Product 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N" sz="4400" i="0" u="sng" strike="noStrike" kern="1200" cap="none" spc="60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Micro service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N" sz="7800" b="1" i="0" strike="noStrike" kern="1200" cap="none" spc="60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Writing 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N" sz="7800" b="1" i="0" strike="noStrike" kern="1200" cap="none" spc="60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unit tests</a:t>
            </a:r>
            <a:endParaRPr kumimoji="0" lang="en-IN" sz="7800" b="1" i="0" strike="noStrike" kern="1200" cap="none" spc="600" normalizeH="0" baseline="0" noProof="0" dirty="0">
              <a:ln>
                <a:noFill/>
              </a:ln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lgerian" panose="04020705040A02060702" pitchFamily="82" charset="0"/>
              <a:ea typeface="+mn-ea"/>
              <a:cs typeface="+mn-cs"/>
            </a:endParaRPr>
          </a:p>
        </p:txBody>
      </p:sp>
      <p:sp>
        <p:nvSpPr>
          <p:cNvPr id="24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236" y="1606411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6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8014" y="183570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8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3696" y="2060130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BBADB81-8053-4921-AD50-9B3700D81574}"/>
              </a:ext>
            </a:extLst>
          </p:cNvPr>
          <p:cNvGrpSpPr/>
          <p:nvPr/>
        </p:nvGrpSpPr>
        <p:grpSpPr>
          <a:xfrm>
            <a:off x="9966679" y="5065742"/>
            <a:ext cx="2015771" cy="1194839"/>
            <a:chOff x="5532028" y="4571187"/>
            <a:chExt cx="3482365" cy="173390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B781E8C7-2355-4D47-BC57-B713C24CC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24943" y="5752441"/>
              <a:ext cx="2089450" cy="552652"/>
            </a:xfrm>
            <a:prstGeom prst="rect">
              <a:avLst/>
            </a:prstGeom>
          </p:spPr>
        </p:pic>
        <p:pic>
          <p:nvPicPr>
            <p:cNvPr id="19" name="Picture 2">
              <a:extLst>
                <a:ext uri="{FF2B5EF4-FFF2-40B4-BE49-F238E27FC236}">
                  <a16:creationId xmlns:a16="http://schemas.microsoft.com/office/drawing/2014/main" id="{0551FCC6-4F9C-41E5-962C-A6A4BF34C62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143" t="29141" r="31834" b="38594"/>
            <a:stretch/>
          </p:blipFill>
          <p:spPr bwMode="auto">
            <a:xfrm>
              <a:off x="5532028" y="4571187"/>
              <a:ext cx="1613434" cy="1733906"/>
            </a:xfrm>
            <a:prstGeom prst="ellipse">
              <a:avLst/>
            </a:prstGeom>
            <a:ln w="3175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01262" y="3505200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rrow: Chevron 5">
            <a:extLst>
              <a:ext uri="{FF2B5EF4-FFF2-40B4-BE49-F238E27FC236}">
                <a16:creationId xmlns:a16="http://schemas.microsoft.com/office/drawing/2014/main" id="{BA737AEF-712A-432A-ABB7-A8472DF3070C}"/>
              </a:ext>
            </a:extLst>
          </p:cNvPr>
          <p:cNvSpPr/>
          <p:nvPr/>
        </p:nvSpPr>
        <p:spPr>
          <a:xfrm rot="5400000">
            <a:off x="1088028" y="1614331"/>
            <a:ext cx="949310" cy="493481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1" name="Arrow: Chevron 20">
            <a:extLst>
              <a:ext uri="{FF2B5EF4-FFF2-40B4-BE49-F238E27FC236}">
                <a16:creationId xmlns:a16="http://schemas.microsoft.com/office/drawing/2014/main" id="{167E37A6-13D0-482B-81EB-C731A7E5D8E4}"/>
              </a:ext>
            </a:extLst>
          </p:cNvPr>
          <p:cNvSpPr/>
          <p:nvPr/>
        </p:nvSpPr>
        <p:spPr>
          <a:xfrm rot="5400000">
            <a:off x="9777563" y="1608395"/>
            <a:ext cx="898578" cy="520346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6D51199A-4EC7-48BE-9196-3449565BC7B5}"/>
              </a:ext>
            </a:extLst>
          </p:cNvPr>
          <p:cNvSpPr/>
          <p:nvPr/>
        </p:nvSpPr>
        <p:spPr>
          <a:xfrm>
            <a:off x="1119152" y="18967"/>
            <a:ext cx="438150" cy="71688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9873C464-01C1-4B70-BB97-495721A2F498}"/>
              </a:ext>
            </a:extLst>
          </p:cNvPr>
          <p:cNvSpPr/>
          <p:nvPr/>
        </p:nvSpPr>
        <p:spPr>
          <a:xfrm>
            <a:off x="10230986" y="16803"/>
            <a:ext cx="438150" cy="721210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9" name="Footer Placeholder 3">
            <a:extLst>
              <a:ext uri="{FF2B5EF4-FFF2-40B4-BE49-F238E27FC236}">
                <a16:creationId xmlns:a16="http://schemas.microsoft.com/office/drawing/2014/main" id="{F2F435DA-C280-48FF-B975-52D547742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3524" y="6376439"/>
            <a:ext cx="4991098" cy="3397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Univers"/>
                <a:ea typeface="+mn-ea"/>
                <a:cs typeface="+mn-cs"/>
              </a:rPr>
              <a:t>©Green Learner - https://youtube.com/greenlearner</a:t>
            </a:r>
            <a:endParaRPr kumimoji="0" lang="en-IN" sz="1200" b="0" i="0" u="none" strike="noStrike" kern="1200" cap="none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BA69AB8-6470-43FA-8CB3-CE4B87953B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5366" y="1069305"/>
            <a:ext cx="5266159" cy="1228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Explosion: 14 Points 8">
            <a:extLst>
              <a:ext uri="{FF2B5EF4-FFF2-40B4-BE49-F238E27FC236}">
                <a16:creationId xmlns:a16="http://schemas.microsoft.com/office/drawing/2014/main" id="{75B2B9E9-958A-45E2-8853-85284BB49BE3}"/>
              </a:ext>
            </a:extLst>
          </p:cNvPr>
          <p:cNvSpPr/>
          <p:nvPr/>
        </p:nvSpPr>
        <p:spPr>
          <a:xfrm rot="19459750">
            <a:off x="-269720" y="1454767"/>
            <a:ext cx="3585169" cy="1686526"/>
          </a:xfrm>
          <a:prstGeom prst="irregularSeal2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REAL TIME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PROJECTS</a:t>
            </a:r>
          </a:p>
        </p:txBody>
      </p:sp>
      <p:sp>
        <p:nvSpPr>
          <p:cNvPr id="25" name="Explosion: 14 Points 24">
            <a:extLst>
              <a:ext uri="{FF2B5EF4-FFF2-40B4-BE49-F238E27FC236}">
                <a16:creationId xmlns:a16="http://schemas.microsoft.com/office/drawing/2014/main" id="{F570A1AB-E5EF-4CCC-BEE5-5114D4AAB452}"/>
              </a:ext>
            </a:extLst>
          </p:cNvPr>
          <p:cNvSpPr/>
          <p:nvPr/>
        </p:nvSpPr>
        <p:spPr>
          <a:xfrm rot="2276317">
            <a:off x="8715182" y="1344579"/>
            <a:ext cx="3585169" cy="1686526"/>
          </a:xfrm>
          <a:prstGeom prst="irregularSeal2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REAL TIME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PROJECTS</a:t>
            </a:r>
          </a:p>
        </p:txBody>
      </p:sp>
      <p:sp>
        <p:nvSpPr>
          <p:cNvPr id="27" name="Explosion: 14 Points 26">
            <a:extLst>
              <a:ext uri="{FF2B5EF4-FFF2-40B4-BE49-F238E27FC236}">
                <a16:creationId xmlns:a16="http://schemas.microsoft.com/office/drawing/2014/main" id="{6E845F06-1579-4994-92E1-7E491027902C}"/>
              </a:ext>
            </a:extLst>
          </p:cNvPr>
          <p:cNvSpPr/>
          <p:nvPr/>
        </p:nvSpPr>
        <p:spPr>
          <a:xfrm rot="19459750">
            <a:off x="-269721" y="1454768"/>
            <a:ext cx="3585169" cy="1686526"/>
          </a:xfrm>
          <a:prstGeom prst="irregularSeal2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REAL TIME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PROJECTS</a:t>
            </a:r>
          </a:p>
        </p:txBody>
      </p:sp>
      <p:sp>
        <p:nvSpPr>
          <p:cNvPr id="31" name="Explosion: 14 Points 30">
            <a:extLst>
              <a:ext uri="{FF2B5EF4-FFF2-40B4-BE49-F238E27FC236}">
                <a16:creationId xmlns:a16="http://schemas.microsoft.com/office/drawing/2014/main" id="{FAFD79C4-657C-4FAC-B1AA-08AA67D2D770}"/>
              </a:ext>
            </a:extLst>
          </p:cNvPr>
          <p:cNvSpPr/>
          <p:nvPr/>
        </p:nvSpPr>
        <p:spPr>
          <a:xfrm rot="2276317">
            <a:off x="8715181" y="1344580"/>
            <a:ext cx="3585169" cy="1686526"/>
          </a:xfrm>
          <a:prstGeom prst="irregularSeal2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REAL TIME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PROJECTS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A91965E-A688-44E8-B39F-BAF8F56CCD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98637" y="3650665"/>
            <a:ext cx="2293363" cy="11646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87E4B7B4-7E8A-4061-B364-0320BF6C41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5869" y="3600495"/>
            <a:ext cx="2304730" cy="11704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941210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663302B0-7A41-480B-921B-7D395B4E24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AB1860-7104-4D1E-A310-EA6D5F0C9F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233" r="24232" b="-1"/>
          <a:stretch/>
        </p:blipFill>
        <p:spPr>
          <a:xfrm>
            <a:off x="6902452" y="6716"/>
            <a:ext cx="5289548" cy="6851284"/>
          </a:xfrm>
          <a:prstGeom prst="rect">
            <a:avLst/>
          </a:prstGeom>
          <a:effectLst>
            <a:softEdge rad="444500"/>
          </a:effec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4E94261F-1ED3-4E90-88E6-1347914400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716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>
                  <a:alpha val="40000"/>
                </a:schemeClr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4839B9-810F-45CF-A549-0C4E18FEB6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01263" y="335215"/>
            <a:ext cx="9185762" cy="676715"/>
          </a:xfrm>
          <a:solidFill>
            <a:srgbClr val="000000"/>
          </a:solidFill>
        </p:spPr>
        <p:txBody>
          <a:bodyPr anchor="ctr">
            <a:noAutofit/>
          </a:bodyPr>
          <a:lstStyle/>
          <a:p>
            <a:pPr algn="ctr"/>
            <a:r>
              <a:rPr lang="en-IN" sz="4400" u="sng" dirty="0">
                <a:solidFill>
                  <a:schemeClr val="bg1"/>
                </a:solidFill>
                <a:latin typeface="Algerian" panose="04020705040A02060702" pitchFamily="82" charset="0"/>
              </a:rPr>
              <a:t>MICROSERVICES DEMO SERIES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52E430-94F3-42B4-AF6E-DD62A54F77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63917" y="2335725"/>
            <a:ext cx="8667068" cy="3834293"/>
          </a:xfrm>
          <a:solidFill>
            <a:schemeClr val="tx1"/>
          </a:solidFill>
        </p:spPr>
        <p:txBody>
          <a:bodyPr anchor="ctr">
            <a:normAutofit fontScale="925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N" sz="4400" i="0" u="sng" strike="noStrike" kern="1200" cap="none" spc="60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Product 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N" sz="4400" i="0" u="sng" strike="noStrike" kern="1200" cap="none" spc="60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Micro service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N" sz="7800" b="1" i="0" strike="noStrike" kern="1200" cap="none" spc="60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Writing 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N" sz="7800" b="1" i="0" strike="noStrike" kern="1200" cap="none" spc="60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unit tests - </a:t>
            </a:r>
            <a:r>
              <a:rPr kumimoji="0" lang="en-IN" sz="7800" b="1" i="0" strike="noStrike" kern="1200" cap="none" spc="60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refactoring</a:t>
            </a:r>
          </a:p>
        </p:txBody>
      </p:sp>
      <p:sp>
        <p:nvSpPr>
          <p:cNvPr id="24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236" y="1606411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6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8014" y="183570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8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3696" y="2060130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BBADB81-8053-4921-AD50-9B3700D81574}"/>
              </a:ext>
            </a:extLst>
          </p:cNvPr>
          <p:cNvGrpSpPr/>
          <p:nvPr/>
        </p:nvGrpSpPr>
        <p:grpSpPr>
          <a:xfrm>
            <a:off x="9966679" y="5065742"/>
            <a:ext cx="2015771" cy="1194839"/>
            <a:chOff x="5532028" y="4571187"/>
            <a:chExt cx="3482365" cy="173390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B781E8C7-2355-4D47-BC57-B713C24CC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24943" y="5752441"/>
              <a:ext cx="2089450" cy="552652"/>
            </a:xfrm>
            <a:prstGeom prst="rect">
              <a:avLst/>
            </a:prstGeom>
          </p:spPr>
        </p:pic>
        <p:pic>
          <p:nvPicPr>
            <p:cNvPr id="19" name="Picture 2">
              <a:extLst>
                <a:ext uri="{FF2B5EF4-FFF2-40B4-BE49-F238E27FC236}">
                  <a16:creationId xmlns:a16="http://schemas.microsoft.com/office/drawing/2014/main" id="{0551FCC6-4F9C-41E5-962C-A6A4BF34C62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143" t="29141" r="31834" b="38594"/>
            <a:stretch/>
          </p:blipFill>
          <p:spPr bwMode="auto">
            <a:xfrm>
              <a:off x="5532028" y="4571187"/>
              <a:ext cx="1613434" cy="1733906"/>
            </a:xfrm>
            <a:prstGeom prst="ellipse">
              <a:avLst/>
            </a:prstGeom>
            <a:ln w="3175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01262" y="3505200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rrow: Chevron 5">
            <a:extLst>
              <a:ext uri="{FF2B5EF4-FFF2-40B4-BE49-F238E27FC236}">
                <a16:creationId xmlns:a16="http://schemas.microsoft.com/office/drawing/2014/main" id="{BA737AEF-712A-432A-ABB7-A8472DF3070C}"/>
              </a:ext>
            </a:extLst>
          </p:cNvPr>
          <p:cNvSpPr/>
          <p:nvPr/>
        </p:nvSpPr>
        <p:spPr>
          <a:xfrm rot="5400000">
            <a:off x="1088028" y="1614331"/>
            <a:ext cx="949310" cy="493481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1" name="Arrow: Chevron 20">
            <a:extLst>
              <a:ext uri="{FF2B5EF4-FFF2-40B4-BE49-F238E27FC236}">
                <a16:creationId xmlns:a16="http://schemas.microsoft.com/office/drawing/2014/main" id="{167E37A6-13D0-482B-81EB-C731A7E5D8E4}"/>
              </a:ext>
            </a:extLst>
          </p:cNvPr>
          <p:cNvSpPr/>
          <p:nvPr/>
        </p:nvSpPr>
        <p:spPr>
          <a:xfrm rot="5400000">
            <a:off x="9777563" y="1608395"/>
            <a:ext cx="898578" cy="520346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6D51199A-4EC7-48BE-9196-3449565BC7B5}"/>
              </a:ext>
            </a:extLst>
          </p:cNvPr>
          <p:cNvSpPr/>
          <p:nvPr/>
        </p:nvSpPr>
        <p:spPr>
          <a:xfrm>
            <a:off x="1119152" y="18967"/>
            <a:ext cx="438150" cy="71688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9873C464-01C1-4B70-BB97-495721A2F498}"/>
              </a:ext>
            </a:extLst>
          </p:cNvPr>
          <p:cNvSpPr/>
          <p:nvPr/>
        </p:nvSpPr>
        <p:spPr>
          <a:xfrm>
            <a:off x="10230986" y="16803"/>
            <a:ext cx="438150" cy="721210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9" name="Footer Placeholder 3">
            <a:extLst>
              <a:ext uri="{FF2B5EF4-FFF2-40B4-BE49-F238E27FC236}">
                <a16:creationId xmlns:a16="http://schemas.microsoft.com/office/drawing/2014/main" id="{F2F435DA-C280-48FF-B975-52D547742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3524" y="6376439"/>
            <a:ext cx="4991098" cy="3397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Univers"/>
                <a:ea typeface="+mn-ea"/>
                <a:cs typeface="+mn-cs"/>
              </a:rPr>
              <a:t>©Green Learner - https://youtube.com/greenlearner</a:t>
            </a:r>
            <a:endParaRPr kumimoji="0" lang="en-IN" sz="1200" b="0" i="0" u="none" strike="noStrike" kern="1200" cap="none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BA69AB8-6470-43FA-8CB3-CE4B87953B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5366" y="1069305"/>
            <a:ext cx="5266159" cy="1228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Explosion: 14 Points 8">
            <a:extLst>
              <a:ext uri="{FF2B5EF4-FFF2-40B4-BE49-F238E27FC236}">
                <a16:creationId xmlns:a16="http://schemas.microsoft.com/office/drawing/2014/main" id="{75B2B9E9-958A-45E2-8853-85284BB49BE3}"/>
              </a:ext>
            </a:extLst>
          </p:cNvPr>
          <p:cNvSpPr/>
          <p:nvPr/>
        </p:nvSpPr>
        <p:spPr>
          <a:xfrm rot="19459750">
            <a:off x="-269720" y="1454767"/>
            <a:ext cx="3585169" cy="1686526"/>
          </a:xfrm>
          <a:prstGeom prst="irregularSeal2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REAL TIME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PROJECTS</a:t>
            </a:r>
          </a:p>
        </p:txBody>
      </p:sp>
      <p:sp>
        <p:nvSpPr>
          <p:cNvPr id="25" name="Explosion: 14 Points 24">
            <a:extLst>
              <a:ext uri="{FF2B5EF4-FFF2-40B4-BE49-F238E27FC236}">
                <a16:creationId xmlns:a16="http://schemas.microsoft.com/office/drawing/2014/main" id="{F570A1AB-E5EF-4CCC-BEE5-5114D4AAB452}"/>
              </a:ext>
            </a:extLst>
          </p:cNvPr>
          <p:cNvSpPr/>
          <p:nvPr/>
        </p:nvSpPr>
        <p:spPr>
          <a:xfrm rot="2276317">
            <a:off x="8715182" y="1344579"/>
            <a:ext cx="3585169" cy="1686526"/>
          </a:xfrm>
          <a:prstGeom prst="irregularSeal2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REAL TIME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PROJECTS</a:t>
            </a:r>
          </a:p>
        </p:txBody>
      </p:sp>
      <p:sp>
        <p:nvSpPr>
          <p:cNvPr id="27" name="Explosion: 14 Points 26">
            <a:extLst>
              <a:ext uri="{FF2B5EF4-FFF2-40B4-BE49-F238E27FC236}">
                <a16:creationId xmlns:a16="http://schemas.microsoft.com/office/drawing/2014/main" id="{6E845F06-1579-4994-92E1-7E491027902C}"/>
              </a:ext>
            </a:extLst>
          </p:cNvPr>
          <p:cNvSpPr/>
          <p:nvPr/>
        </p:nvSpPr>
        <p:spPr>
          <a:xfrm rot="19459750">
            <a:off x="-269721" y="1454768"/>
            <a:ext cx="3585169" cy="1686526"/>
          </a:xfrm>
          <a:prstGeom prst="irregularSeal2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REAL TIME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PROJECTS</a:t>
            </a:r>
          </a:p>
        </p:txBody>
      </p:sp>
      <p:sp>
        <p:nvSpPr>
          <p:cNvPr id="31" name="Explosion: 14 Points 30">
            <a:extLst>
              <a:ext uri="{FF2B5EF4-FFF2-40B4-BE49-F238E27FC236}">
                <a16:creationId xmlns:a16="http://schemas.microsoft.com/office/drawing/2014/main" id="{FAFD79C4-657C-4FAC-B1AA-08AA67D2D770}"/>
              </a:ext>
            </a:extLst>
          </p:cNvPr>
          <p:cNvSpPr/>
          <p:nvPr/>
        </p:nvSpPr>
        <p:spPr>
          <a:xfrm rot="2276317">
            <a:off x="8715181" y="1344580"/>
            <a:ext cx="3585169" cy="1686526"/>
          </a:xfrm>
          <a:prstGeom prst="irregularSeal2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REAL TIME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PROJECTS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A91965E-A688-44E8-B39F-BAF8F56CCD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10724" y="3545731"/>
            <a:ext cx="2293363" cy="11646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87E4B7B4-7E8A-4061-B364-0320BF6C41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5298" y="3600495"/>
            <a:ext cx="2304730" cy="11704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941118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663302B0-7A41-480B-921B-7D395B4E24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AB1860-7104-4D1E-A310-EA6D5F0C9F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233" r="24232" b="-1"/>
          <a:stretch/>
        </p:blipFill>
        <p:spPr>
          <a:xfrm>
            <a:off x="6902452" y="6716"/>
            <a:ext cx="5289548" cy="6851284"/>
          </a:xfrm>
          <a:prstGeom prst="rect">
            <a:avLst/>
          </a:prstGeom>
          <a:effectLst>
            <a:softEdge rad="444500"/>
          </a:effec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4E94261F-1ED3-4E90-88E6-1347914400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716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>
                  <a:alpha val="40000"/>
                </a:schemeClr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4839B9-810F-45CF-A549-0C4E18FEB6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01263" y="335215"/>
            <a:ext cx="9185762" cy="676715"/>
          </a:xfrm>
          <a:solidFill>
            <a:srgbClr val="000000"/>
          </a:solidFill>
        </p:spPr>
        <p:txBody>
          <a:bodyPr anchor="ctr">
            <a:noAutofit/>
          </a:bodyPr>
          <a:lstStyle/>
          <a:p>
            <a:pPr algn="ctr"/>
            <a:r>
              <a:rPr lang="en-IN" sz="4400" u="sng" dirty="0">
                <a:solidFill>
                  <a:schemeClr val="bg1"/>
                </a:solidFill>
                <a:latin typeface="Algerian" panose="04020705040A02060702" pitchFamily="82" charset="0"/>
              </a:rPr>
              <a:t>MICROSERVICES DEMO SERIES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52E430-94F3-42B4-AF6E-DD62A54F77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63917" y="2335725"/>
            <a:ext cx="8667068" cy="3834293"/>
          </a:xfrm>
          <a:solidFill>
            <a:schemeClr val="tx1"/>
          </a:solidFill>
        </p:spPr>
        <p:txBody>
          <a:bodyPr anchor="ctr">
            <a:normAutofit fontScale="925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N" sz="3000" i="0" u="sng" strike="noStrike" kern="1200" cap="none" spc="60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Product 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N" sz="3000" i="0" u="sng" strike="noStrike" kern="1200" cap="none" spc="60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Micro service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N" sz="7800" b="1" i="0" strike="noStrike" kern="1200" cap="none" spc="60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Writing 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N" sz="7800" b="1" i="0" strike="noStrike" kern="1200" cap="none" spc="60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integration</a:t>
            </a:r>
            <a:r>
              <a:rPr kumimoji="0" lang="en-IN" sz="7800" b="1" i="0" strike="noStrike" kern="1200" cap="none" spc="60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 tests</a:t>
            </a:r>
            <a:endParaRPr kumimoji="0" lang="en-IN" sz="7800" b="1" i="0" strike="noStrike" kern="1200" cap="none" spc="600" normalizeH="0" baseline="0" noProof="0" dirty="0">
              <a:ln>
                <a:noFill/>
              </a:ln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lgerian" panose="04020705040A02060702" pitchFamily="82" charset="0"/>
              <a:ea typeface="+mn-ea"/>
              <a:cs typeface="+mn-cs"/>
            </a:endParaRPr>
          </a:p>
        </p:txBody>
      </p:sp>
      <p:sp>
        <p:nvSpPr>
          <p:cNvPr id="24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236" y="1606411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6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8014" y="183570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8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3696" y="2060130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BBADB81-8053-4921-AD50-9B3700D81574}"/>
              </a:ext>
            </a:extLst>
          </p:cNvPr>
          <p:cNvGrpSpPr/>
          <p:nvPr/>
        </p:nvGrpSpPr>
        <p:grpSpPr>
          <a:xfrm>
            <a:off x="9966679" y="5065742"/>
            <a:ext cx="2015771" cy="1194839"/>
            <a:chOff x="5532028" y="4571187"/>
            <a:chExt cx="3482365" cy="173390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B781E8C7-2355-4D47-BC57-B713C24CC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24943" y="5752441"/>
              <a:ext cx="2089450" cy="552652"/>
            </a:xfrm>
            <a:prstGeom prst="rect">
              <a:avLst/>
            </a:prstGeom>
          </p:spPr>
        </p:pic>
        <p:pic>
          <p:nvPicPr>
            <p:cNvPr id="19" name="Picture 2">
              <a:extLst>
                <a:ext uri="{FF2B5EF4-FFF2-40B4-BE49-F238E27FC236}">
                  <a16:creationId xmlns:a16="http://schemas.microsoft.com/office/drawing/2014/main" id="{0551FCC6-4F9C-41E5-962C-A6A4BF34C62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143" t="29141" r="31834" b="38594"/>
            <a:stretch/>
          </p:blipFill>
          <p:spPr bwMode="auto">
            <a:xfrm>
              <a:off x="5532028" y="4571187"/>
              <a:ext cx="1613434" cy="1733906"/>
            </a:xfrm>
            <a:prstGeom prst="ellipse">
              <a:avLst/>
            </a:prstGeom>
            <a:ln w="3175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01262" y="3505200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rrow: Chevron 5">
            <a:extLst>
              <a:ext uri="{FF2B5EF4-FFF2-40B4-BE49-F238E27FC236}">
                <a16:creationId xmlns:a16="http://schemas.microsoft.com/office/drawing/2014/main" id="{BA737AEF-712A-432A-ABB7-A8472DF3070C}"/>
              </a:ext>
            </a:extLst>
          </p:cNvPr>
          <p:cNvSpPr/>
          <p:nvPr/>
        </p:nvSpPr>
        <p:spPr>
          <a:xfrm rot="5400000">
            <a:off x="1088028" y="1614331"/>
            <a:ext cx="949310" cy="493481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1" name="Arrow: Chevron 20">
            <a:extLst>
              <a:ext uri="{FF2B5EF4-FFF2-40B4-BE49-F238E27FC236}">
                <a16:creationId xmlns:a16="http://schemas.microsoft.com/office/drawing/2014/main" id="{167E37A6-13D0-482B-81EB-C731A7E5D8E4}"/>
              </a:ext>
            </a:extLst>
          </p:cNvPr>
          <p:cNvSpPr/>
          <p:nvPr/>
        </p:nvSpPr>
        <p:spPr>
          <a:xfrm rot="5400000">
            <a:off x="9777563" y="1608395"/>
            <a:ext cx="898578" cy="520346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6D51199A-4EC7-48BE-9196-3449565BC7B5}"/>
              </a:ext>
            </a:extLst>
          </p:cNvPr>
          <p:cNvSpPr/>
          <p:nvPr/>
        </p:nvSpPr>
        <p:spPr>
          <a:xfrm>
            <a:off x="1119152" y="18967"/>
            <a:ext cx="438150" cy="71688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9873C464-01C1-4B70-BB97-495721A2F498}"/>
              </a:ext>
            </a:extLst>
          </p:cNvPr>
          <p:cNvSpPr/>
          <p:nvPr/>
        </p:nvSpPr>
        <p:spPr>
          <a:xfrm>
            <a:off x="10230986" y="16803"/>
            <a:ext cx="438150" cy="721210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9" name="Footer Placeholder 3">
            <a:extLst>
              <a:ext uri="{FF2B5EF4-FFF2-40B4-BE49-F238E27FC236}">
                <a16:creationId xmlns:a16="http://schemas.microsoft.com/office/drawing/2014/main" id="{F2F435DA-C280-48FF-B975-52D547742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3524" y="6376439"/>
            <a:ext cx="4991098" cy="3397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Univers"/>
                <a:ea typeface="+mn-ea"/>
                <a:cs typeface="+mn-cs"/>
              </a:rPr>
              <a:t>©Green Learner - https://youtube.com/greenlearner</a:t>
            </a:r>
            <a:endParaRPr kumimoji="0" lang="en-IN" sz="1200" b="0" i="0" u="none" strike="noStrike" kern="1200" cap="none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BA69AB8-6470-43FA-8CB3-CE4B87953B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5366" y="1069305"/>
            <a:ext cx="5266159" cy="1228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Explosion: 14 Points 8">
            <a:extLst>
              <a:ext uri="{FF2B5EF4-FFF2-40B4-BE49-F238E27FC236}">
                <a16:creationId xmlns:a16="http://schemas.microsoft.com/office/drawing/2014/main" id="{75B2B9E9-958A-45E2-8853-85284BB49BE3}"/>
              </a:ext>
            </a:extLst>
          </p:cNvPr>
          <p:cNvSpPr/>
          <p:nvPr/>
        </p:nvSpPr>
        <p:spPr>
          <a:xfrm rot="19459750">
            <a:off x="-269720" y="1454767"/>
            <a:ext cx="3585169" cy="1686526"/>
          </a:xfrm>
          <a:prstGeom prst="irregularSeal2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REAL TIME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PROJECTS</a:t>
            </a:r>
          </a:p>
        </p:txBody>
      </p:sp>
      <p:sp>
        <p:nvSpPr>
          <p:cNvPr id="25" name="Explosion: 14 Points 24">
            <a:extLst>
              <a:ext uri="{FF2B5EF4-FFF2-40B4-BE49-F238E27FC236}">
                <a16:creationId xmlns:a16="http://schemas.microsoft.com/office/drawing/2014/main" id="{F570A1AB-E5EF-4CCC-BEE5-5114D4AAB452}"/>
              </a:ext>
            </a:extLst>
          </p:cNvPr>
          <p:cNvSpPr/>
          <p:nvPr/>
        </p:nvSpPr>
        <p:spPr>
          <a:xfrm rot="2276317">
            <a:off x="8715182" y="1344579"/>
            <a:ext cx="3585169" cy="1686526"/>
          </a:xfrm>
          <a:prstGeom prst="irregularSeal2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REAL TIME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PROJECTS</a:t>
            </a:r>
          </a:p>
        </p:txBody>
      </p:sp>
      <p:sp>
        <p:nvSpPr>
          <p:cNvPr id="27" name="Explosion: 14 Points 26">
            <a:extLst>
              <a:ext uri="{FF2B5EF4-FFF2-40B4-BE49-F238E27FC236}">
                <a16:creationId xmlns:a16="http://schemas.microsoft.com/office/drawing/2014/main" id="{6E845F06-1579-4994-92E1-7E491027902C}"/>
              </a:ext>
            </a:extLst>
          </p:cNvPr>
          <p:cNvSpPr/>
          <p:nvPr/>
        </p:nvSpPr>
        <p:spPr>
          <a:xfrm rot="19459750">
            <a:off x="-269721" y="1454768"/>
            <a:ext cx="3585169" cy="1686526"/>
          </a:xfrm>
          <a:prstGeom prst="irregularSeal2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REAL TIME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PROJECTS</a:t>
            </a:r>
          </a:p>
        </p:txBody>
      </p:sp>
      <p:sp>
        <p:nvSpPr>
          <p:cNvPr id="31" name="Explosion: 14 Points 30">
            <a:extLst>
              <a:ext uri="{FF2B5EF4-FFF2-40B4-BE49-F238E27FC236}">
                <a16:creationId xmlns:a16="http://schemas.microsoft.com/office/drawing/2014/main" id="{FAFD79C4-657C-4FAC-B1AA-08AA67D2D770}"/>
              </a:ext>
            </a:extLst>
          </p:cNvPr>
          <p:cNvSpPr/>
          <p:nvPr/>
        </p:nvSpPr>
        <p:spPr>
          <a:xfrm rot="2276317">
            <a:off x="8715181" y="1344580"/>
            <a:ext cx="3585169" cy="1686526"/>
          </a:xfrm>
          <a:prstGeom prst="irregularSeal2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REAL TIME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PROJECTS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3F82B8F-11F5-4F06-AC06-741879266275}"/>
              </a:ext>
            </a:extLst>
          </p:cNvPr>
          <p:cNvSpPr/>
          <p:nvPr/>
        </p:nvSpPr>
        <p:spPr>
          <a:xfrm>
            <a:off x="151492" y="3197859"/>
            <a:ext cx="3567337" cy="104086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 dirty="0"/>
              <a:t>@SpringBootTest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2472A007-25EB-4C17-B61F-35BA3047B72F}"/>
              </a:ext>
            </a:extLst>
          </p:cNvPr>
          <p:cNvSpPr/>
          <p:nvPr/>
        </p:nvSpPr>
        <p:spPr>
          <a:xfrm>
            <a:off x="8270534" y="2984770"/>
            <a:ext cx="3893563" cy="104086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dirty="0"/>
              <a:t>@AutoConfigureMockMvc</a:t>
            </a:r>
          </a:p>
        </p:txBody>
      </p:sp>
    </p:spTree>
    <p:extLst>
      <p:ext uri="{BB962C8B-B14F-4D97-AF65-F5344CB8AC3E}">
        <p14:creationId xmlns:p14="http://schemas.microsoft.com/office/powerpoint/2010/main" val="5738043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inions' Review: An Instant Classic, Definitely">
            <a:extLst>
              <a:ext uri="{FF2B5EF4-FFF2-40B4-BE49-F238E27FC236}">
                <a16:creationId xmlns:a16="http://schemas.microsoft.com/office/drawing/2014/main" id="{172A2158-D0B5-4399-9C11-B4C55C2D5F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1" y="2609849"/>
            <a:ext cx="1454560" cy="819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5D55803-782A-45A6-ADAA-2E5AEF4A53EA}"/>
              </a:ext>
            </a:extLst>
          </p:cNvPr>
          <p:cNvSpPr txBox="1"/>
          <p:nvPr/>
        </p:nvSpPr>
        <p:spPr>
          <a:xfrm flipH="1">
            <a:off x="145303" y="3444359"/>
            <a:ext cx="1354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CLIENTS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7F772FF-012B-4D52-A68A-7C49F48C4B19}"/>
              </a:ext>
            </a:extLst>
          </p:cNvPr>
          <p:cNvSpPr/>
          <p:nvPr/>
        </p:nvSpPr>
        <p:spPr>
          <a:xfrm>
            <a:off x="-1" y="0"/>
            <a:ext cx="4638675" cy="7905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LETS MAKE LIFE OF CLIENTS EASY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13CB0079-158F-43BC-BB55-2F8FC05A1B66}"/>
              </a:ext>
            </a:extLst>
          </p:cNvPr>
          <p:cNvSpPr/>
          <p:nvPr/>
        </p:nvSpPr>
        <p:spPr>
          <a:xfrm>
            <a:off x="3274424" y="4395788"/>
            <a:ext cx="2495550" cy="2276474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SERVICE REGISTRY &amp; DISCOVERY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93A0709-63EE-493E-B4E5-E5B40CB5B245}"/>
              </a:ext>
            </a:extLst>
          </p:cNvPr>
          <p:cNvSpPr/>
          <p:nvPr/>
        </p:nvSpPr>
        <p:spPr>
          <a:xfrm>
            <a:off x="5124450" y="5686424"/>
            <a:ext cx="1617073" cy="1219201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/>
              <a:t>LOAD BALANCER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FA8F11A-483F-4B5A-A7E0-24B66755DFD2}"/>
              </a:ext>
            </a:extLst>
          </p:cNvPr>
          <p:cNvSpPr/>
          <p:nvPr/>
        </p:nvSpPr>
        <p:spPr>
          <a:xfrm>
            <a:off x="2167349" y="928686"/>
            <a:ext cx="971550" cy="492442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b="1" dirty="0"/>
              <a:t>A</a:t>
            </a:r>
          </a:p>
          <a:p>
            <a:pPr algn="ctr"/>
            <a:r>
              <a:rPr lang="en-IN" sz="2400" b="1" dirty="0"/>
              <a:t>P</a:t>
            </a:r>
          </a:p>
          <a:p>
            <a:pPr algn="ctr"/>
            <a:r>
              <a:rPr lang="en-IN" sz="2400" b="1" dirty="0"/>
              <a:t>I</a:t>
            </a:r>
          </a:p>
          <a:p>
            <a:pPr algn="ctr"/>
            <a:endParaRPr lang="en-IN" sz="2400" b="1" dirty="0"/>
          </a:p>
          <a:p>
            <a:pPr algn="ctr"/>
            <a:r>
              <a:rPr lang="en-IN" sz="2400" b="1" dirty="0"/>
              <a:t>G</a:t>
            </a:r>
          </a:p>
          <a:p>
            <a:pPr algn="ctr"/>
            <a:r>
              <a:rPr lang="en-IN" sz="2400" b="1" dirty="0"/>
              <a:t>A</a:t>
            </a:r>
          </a:p>
          <a:p>
            <a:pPr algn="ctr"/>
            <a:r>
              <a:rPr lang="en-IN" sz="2400" b="1" dirty="0"/>
              <a:t>T</a:t>
            </a:r>
          </a:p>
          <a:p>
            <a:pPr algn="ctr"/>
            <a:r>
              <a:rPr lang="en-IN" sz="2400" b="1" dirty="0"/>
              <a:t>E</a:t>
            </a:r>
          </a:p>
          <a:p>
            <a:pPr algn="ctr"/>
            <a:r>
              <a:rPr lang="en-IN" sz="2400" b="1" dirty="0"/>
              <a:t>W</a:t>
            </a:r>
          </a:p>
          <a:p>
            <a:pPr algn="ctr"/>
            <a:r>
              <a:rPr lang="en-IN" sz="2400" b="1" dirty="0"/>
              <a:t>A</a:t>
            </a:r>
          </a:p>
          <a:p>
            <a:pPr algn="ctr"/>
            <a:r>
              <a:rPr lang="en-IN" sz="2400" b="1" dirty="0"/>
              <a:t>Y</a:t>
            </a:r>
          </a:p>
          <a:p>
            <a:pPr algn="ctr"/>
            <a:endParaRPr lang="en-IN" sz="2400" b="1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C3DE3EC-80FD-43F5-874F-1D5FE21ABE1D}"/>
              </a:ext>
            </a:extLst>
          </p:cNvPr>
          <p:cNvCxnSpPr>
            <a:cxnSpLocks/>
          </p:cNvCxnSpPr>
          <p:nvPr/>
        </p:nvCxnSpPr>
        <p:spPr>
          <a:xfrm>
            <a:off x="1549811" y="3207540"/>
            <a:ext cx="617538" cy="0"/>
          </a:xfrm>
          <a:prstGeom prst="straightConnector1">
            <a:avLst/>
          </a:prstGeom>
          <a:ln w="38100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15D5539-685C-4DB3-A8AA-3F1F139EB7F7}"/>
              </a:ext>
            </a:extLst>
          </p:cNvPr>
          <p:cNvCxnSpPr>
            <a:cxnSpLocks/>
          </p:cNvCxnSpPr>
          <p:nvPr/>
        </p:nvCxnSpPr>
        <p:spPr>
          <a:xfrm>
            <a:off x="3138899" y="2962273"/>
            <a:ext cx="1156876" cy="143351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C186CB76-4B04-4E58-9E07-F32FFF9243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8686" y="5562593"/>
            <a:ext cx="270176" cy="24766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F561C3F-FAF4-4D56-A28C-0726E94C97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4817" y="6365057"/>
            <a:ext cx="270176" cy="24766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112AFA8-C391-495C-9418-9133F1B60F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0448" y="6612718"/>
            <a:ext cx="270176" cy="247661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B0BE5630-9812-4DFB-BCE9-B04CFF4401C4}"/>
              </a:ext>
            </a:extLst>
          </p:cNvPr>
          <p:cNvSpPr/>
          <p:nvPr/>
        </p:nvSpPr>
        <p:spPr>
          <a:xfrm>
            <a:off x="7077075" y="292896"/>
            <a:ext cx="4162425" cy="497679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Centralized config management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E602EBD-22D9-4A9B-B7C5-F2AC5EB4BD72}"/>
              </a:ext>
            </a:extLst>
          </p:cNvPr>
          <p:cNvSpPr/>
          <p:nvPr/>
        </p:nvSpPr>
        <p:spPr>
          <a:xfrm>
            <a:off x="0" y="0"/>
            <a:ext cx="4638675" cy="7905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LETS MAKE LIFE OF CLIENTS EASY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DA9DFDE5-3E50-4F27-9DC4-9027F218EA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2425" y="1247778"/>
            <a:ext cx="4831723" cy="4562476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29" name="Footer Placeholder 3">
            <a:extLst>
              <a:ext uri="{FF2B5EF4-FFF2-40B4-BE49-F238E27FC236}">
                <a16:creationId xmlns:a16="http://schemas.microsoft.com/office/drawing/2014/main" id="{D9D1D766-106C-40B3-B25A-2718B12F5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920367" y="6395241"/>
            <a:ext cx="4991098" cy="339725"/>
          </a:xfrm>
        </p:spPr>
        <p:txBody>
          <a:bodyPr/>
          <a:lstStyle/>
          <a:p>
            <a:r>
              <a:rPr lang="en-US" dirty="0"/>
              <a:t>©Green Learner - https://youtube.com/greenlearner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29554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2" grpId="0" animBg="1"/>
      <p:bldP spid="11" grpId="0" animBg="1"/>
      <p:bldP spid="21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663302B0-7A41-480B-921B-7D395B4E24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AB1860-7104-4D1E-A310-EA6D5F0C9F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233" r="24232" b="-1"/>
          <a:stretch/>
        </p:blipFill>
        <p:spPr>
          <a:xfrm>
            <a:off x="6902452" y="6716"/>
            <a:ext cx="5289548" cy="6851284"/>
          </a:xfrm>
          <a:prstGeom prst="rect">
            <a:avLst/>
          </a:prstGeom>
          <a:effectLst>
            <a:softEdge rad="444500"/>
          </a:effec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4E94261F-1ED3-4E90-88E6-1347914400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716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>
                  <a:alpha val="40000"/>
                </a:schemeClr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4839B9-810F-45CF-A549-0C4E18FEB6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01263" y="335215"/>
            <a:ext cx="9185762" cy="676715"/>
          </a:xfrm>
          <a:solidFill>
            <a:srgbClr val="000000"/>
          </a:solidFill>
        </p:spPr>
        <p:txBody>
          <a:bodyPr anchor="ctr">
            <a:noAutofit/>
          </a:bodyPr>
          <a:lstStyle/>
          <a:p>
            <a:pPr algn="ctr"/>
            <a:r>
              <a:rPr lang="en-IN" sz="4400" u="sng" dirty="0">
                <a:solidFill>
                  <a:schemeClr val="bg1"/>
                </a:solidFill>
                <a:latin typeface="Algerian" panose="04020705040A02060702" pitchFamily="82" charset="0"/>
              </a:rPr>
              <a:t>MICROSERVICES DEMO SERIES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52E430-94F3-42B4-AF6E-DD62A54F77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63917" y="2335725"/>
            <a:ext cx="8667068" cy="3834293"/>
          </a:xfrm>
          <a:solidFill>
            <a:schemeClr val="tx1"/>
          </a:solidFill>
        </p:spPr>
        <p:txBody>
          <a:bodyPr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N" sz="3000" i="0" u="sng" strike="noStrike" kern="1200" cap="none" spc="60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Product 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N" sz="3000" i="0" u="sng" strike="noStrike" kern="1200" cap="none" spc="60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Micro service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N" sz="7800" b="1" i="0" strike="noStrike" kern="1200" cap="none" spc="60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Code coverage</a:t>
            </a:r>
            <a:endParaRPr kumimoji="0" lang="en-IN" sz="7800" b="1" i="0" strike="noStrike" kern="1200" cap="none" spc="600" normalizeH="0" baseline="0" noProof="0" dirty="0">
              <a:ln>
                <a:noFill/>
              </a:ln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lgerian" panose="04020705040A02060702" pitchFamily="82" charset="0"/>
              <a:ea typeface="+mn-ea"/>
              <a:cs typeface="+mn-cs"/>
            </a:endParaRPr>
          </a:p>
        </p:txBody>
      </p:sp>
      <p:sp>
        <p:nvSpPr>
          <p:cNvPr id="24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236" y="1606411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6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8014" y="183570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8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3696" y="2060130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BBADB81-8053-4921-AD50-9B3700D81574}"/>
              </a:ext>
            </a:extLst>
          </p:cNvPr>
          <p:cNvGrpSpPr/>
          <p:nvPr/>
        </p:nvGrpSpPr>
        <p:grpSpPr>
          <a:xfrm>
            <a:off x="9966679" y="5065742"/>
            <a:ext cx="2015771" cy="1194839"/>
            <a:chOff x="5532028" y="4571187"/>
            <a:chExt cx="3482365" cy="173390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B781E8C7-2355-4D47-BC57-B713C24CC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24943" y="5752441"/>
              <a:ext cx="2089450" cy="552652"/>
            </a:xfrm>
            <a:prstGeom prst="rect">
              <a:avLst/>
            </a:prstGeom>
          </p:spPr>
        </p:pic>
        <p:pic>
          <p:nvPicPr>
            <p:cNvPr id="19" name="Picture 2">
              <a:extLst>
                <a:ext uri="{FF2B5EF4-FFF2-40B4-BE49-F238E27FC236}">
                  <a16:creationId xmlns:a16="http://schemas.microsoft.com/office/drawing/2014/main" id="{0551FCC6-4F9C-41E5-962C-A6A4BF34C62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143" t="29141" r="31834" b="38594"/>
            <a:stretch/>
          </p:blipFill>
          <p:spPr bwMode="auto">
            <a:xfrm>
              <a:off x="5532028" y="4571187"/>
              <a:ext cx="1613434" cy="1733906"/>
            </a:xfrm>
            <a:prstGeom prst="ellipse">
              <a:avLst/>
            </a:prstGeom>
            <a:ln w="3175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01262" y="3505200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rrow: Chevron 5">
            <a:extLst>
              <a:ext uri="{FF2B5EF4-FFF2-40B4-BE49-F238E27FC236}">
                <a16:creationId xmlns:a16="http://schemas.microsoft.com/office/drawing/2014/main" id="{BA737AEF-712A-432A-ABB7-A8472DF3070C}"/>
              </a:ext>
            </a:extLst>
          </p:cNvPr>
          <p:cNvSpPr/>
          <p:nvPr/>
        </p:nvSpPr>
        <p:spPr>
          <a:xfrm rot="5400000">
            <a:off x="1088028" y="1614331"/>
            <a:ext cx="949310" cy="493481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1" name="Arrow: Chevron 20">
            <a:extLst>
              <a:ext uri="{FF2B5EF4-FFF2-40B4-BE49-F238E27FC236}">
                <a16:creationId xmlns:a16="http://schemas.microsoft.com/office/drawing/2014/main" id="{167E37A6-13D0-482B-81EB-C731A7E5D8E4}"/>
              </a:ext>
            </a:extLst>
          </p:cNvPr>
          <p:cNvSpPr/>
          <p:nvPr/>
        </p:nvSpPr>
        <p:spPr>
          <a:xfrm rot="5400000">
            <a:off x="9777563" y="1608395"/>
            <a:ext cx="898578" cy="520346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6D51199A-4EC7-48BE-9196-3449565BC7B5}"/>
              </a:ext>
            </a:extLst>
          </p:cNvPr>
          <p:cNvSpPr/>
          <p:nvPr/>
        </p:nvSpPr>
        <p:spPr>
          <a:xfrm>
            <a:off x="1119152" y="18967"/>
            <a:ext cx="438150" cy="71688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9873C464-01C1-4B70-BB97-495721A2F498}"/>
              </a:ext>
            </a:extLst>
          </p:cNvPr>
          <p:cNvSpPr/>
          <p:nvPr/>
        </p:nvSpPr>
        <p:spPr>
          <a:xfrm>
            <a:off x="10230986" y="16803"/>
            <a:ext cx="438150" cy="721210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9" name="Footer Placeholder 3">
            <a:extLst>
              <a:ext uri="{FF2B5EF4-FFF2-40B4-BE49-F238E27FC236}">
                <a16:creationId xmlns:a16="http://schemas.microsoft.com/office/drawing/2014/main" id="{F2F435DA-C280-48FF-B975-52D547742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3524" y="6376439"/>
            <a:ext cx="4991098" cy="3397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Univers"/>
                <a:ea typeface="+mn-ea"/>
                <a:cs typeface="+mn-cs"/>
              </a:rPr>
              <a:t>©Green Learner - https://youtube.com/greenlearner</a:t>
            </a:r>
            <a:endParaRPr kumimoji="0" lang="en-IN" sz="1200" b="0" i="0" u="none" strike="noStrike" kern="1200" cap="none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BA69AB8-6470-43FA-8CB3-CE4B87953B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5366" y="1069305"/>
            <a:ext cx="5266159" cy="1228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Explosion: 14 Points 8">
            <a:extLst>
              <a:ext uri="{FF2B5EF4-FFF2-40B4-BE49-F238E27FC236}">
                <a16:creationId xmlns:a16="http://schemas.microsoft.com/office/drawing/2014/main" id="{75B2B9E9-958A-45E2-8853-85284BB49BE3}"/>
              </a:ext>
            </a:extLst>
          </p:cNvPr>
          <p:cNvSpPr/>
          <p:nvPr/>
        </p:nvSpPr>
        <p:spPr>
          <a:xfrm rot="19459750">
            <a:off x="-269720" y="1454767"/>
            <a:ext cx="3585169" cy="1686526"/>
          </a:xfrm>
          <a:prstGeom prst="irregularSeal2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REAL TIME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PROJECTS</a:t>
            </a:r>
          </a:p>
        </p:txBody>
      </p:sp>
      <p:sp>
        <p:nvSpPr>
          <p:cNvPr id="25" name="Explosion: 14 Points 24">
            <a:extLst>
              <a:ext uri="{FF2B5EF4-FFF2-40B4-BE49-F238E27FC236}">
                <a16:creationId xmlns:a16="http://schemas.microsoft.com/office/drawing/2014/main" id="{F570A1AB-E5EF-4CCC-BEE5-5114D4AAB452}"/>
              </a:ext>
            </a:extLst>
          </p:cNvPr>
          <p:cNvSpPr/>
          <p:nvPr/>
        </p:nvSpPr>
        <p:spPr>
          <a:xfrm rot="2276317">
            <a:off x="8715182" y="1344579"/>
            <a:ext cx="3585169" cy="1686526"/>
          </a:xfrm>
          <a:prstGeom prst="irregularSeal2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REAL TIME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PROJECTS</a:t>
            </a:r>
          </a:p>
        </p:txBody>
      </p:sp>
      <p:sp>
        <p:nvSpPr>
          <p:cNvPr id="27" name="Explosion: 14 Points 26">
            <a:extLst>
              <a:ext uri="{FF2B5EF4-FFF2-40B4-BE49-F238E27FC236}">
                <a16:creationId xmlns:a16="http://schemas.microsoft.com/office/drawing/2014/main" id="{6E845F06-1579-4994-92E1-7E491027902C}"/>
              </a:ext>
            </a:extLst>
          </p:cNvPr>
          <p:cNvSpPr/>
          <p:nvPr/>
        </p:nvSpPr>
        <p:spPr>
          <a:xfrm rot="19459750">
            <a:off x="-269721" y="1454768"/>
            <a:ext cx="3585169" cy="1686526"/>
          </a:xfrm>
          <a:prstGeom prst="irregularSeal2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REAL TIME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PROJECTS</a:t>
            </a:r>
          </a:p>
        </p:txBody>
      </p:sp>
      <p:sp>
        <p:nvSpPr>
          <p:cNvPr id="31" name="Explosion: 14 Points 30">
            <a:extLst>
              <a:ext uri="{FF2B5EF4-FFF2-40B4-BE49-F238E27FC236}">
                <a16:creationId xmlns:a16="http://schemas.microsoft.com/office/drawing/2014/main" id="{FAFD79C4-657C-4FAC-B1AA-08AA67D2D770}"/>
              </a:ext>
            </a:extLst>
          </p:cNvPr>
          <p:cNvSpPr/>
          <p:nvPr/>
        </p:nvSpPr>
        <p:spPr>
          <a:xfrm rot="2276317">
            <a:off x="8715181" y="1344580"/>
            <a:ext cx="3585169" cy="1686526"/>
          </a:xfrm>
          <a:prstGeom prst="irregularSeal2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REAL TIME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PROJECTS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3119FA26-8EC9-47E4-97F6-3796237C00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9775661">
            <a:off x="96162" y="3207698"/>
            <a:ext cx="3913250" cy="81526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BA293FF0-F50C-4563-B621-A23D825F85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059076">
            <a:off x="7985194" y="3324919"/>
            <a:ext cx="3913250" cy="815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52588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663302B0-7A41-480B-921B-7D395B4E24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AB1860-7104-4D1E-A310-EA6D5F0C9F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233" r="24232" b="-1"/>
          <a:stretch/>
        </p:blipFill>
        <p:spPr>
          <a:xfrm>
            <a:off x="6902452" y="6716"/>
            <a:ext cx="5289548" cy="6851284"/>
          </a:xfrm>
          <a:prstGeom prst="rect">
            <a:avLst/>
          </a:prstGeom>
          <a:effectLst>
            <a:softEdge rad="444500"/>
          </a:effec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4E94261F-1ED3-4E90-88E6-1347914400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716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>
                  <a:alpha val="40000"/>
                </a:schemeClr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4839B9-810F-45CF-A549-0C4E18FEB6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01263" y="335215"/>
            <a:ext cx="9185762" cy="676715"/>
          </a:xfrm>
          <a:solidFill>
            <a:srgbClr val="000000"/>
          </a:solidFill>
        </p:spPr>
        <p:txBody>
          <a:bodyPr anchor="ctr">
            <a:noAutofit/>
          </a:bodyPr>
          <a:lstStyle/>
          <a:p>
            <a:pPr algn="ctr"/>
            <a:r>
              <a:rPr lang="en-IN" sz="4400" u="sng" dirty="0">
                <a:solidFill>
                  <a:schemeClr val="bg1"/>
                </a:solidFill>
                <a:latin typeface="Algerian" panose="04020705040A02060702" pitchFamily="82" charset="0"/>
              </a:rPr>
              <a:t>MICROSERVICES DEMO SERIES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52E430-94F3-42B4-AF6E-DD62A54F77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63917" y="2335725"/>
            <a:ext cx="8667068" cy="3834293"/>
          </a:xfrm>
          <a:solidFill>
            <a:schemeClr val="tx1"/>
          </a:solidFill>
        </p:spPr>
        <p:txBody>
          <a:bodyPr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N" sz="3000" i="0" u="sng" strike="noStrike" kern="1200" cap="none" spc="60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Product 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N" sz="3000" i="0" u="sng" strike="noStrike" kern="1200" cap="none" spc="60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Micro service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N" sz="7800" b="1" i="0" strike="noStrike" kern="1200" cap="none" spc="60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Static code analysis</a:t>
            </a:r>
            <a:endParaRPr kumimoji="0" lang="en-IN" sz="7800" b="1" i="0" strike="noStrike" kern="1200" cap="none" spc="600" normalizeH="0" baseline="0" noProof="0" dirty="0">
              <a:ln>
                <a:noFill/>
              </a:ln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lgerian" panose="04020705040A02060702" pitchFamily="82" charset="0"/>
              <a:ea typeface="+mn-ea"/>
              <a:cs typeface="+mn-cs"/>
            </a:endParaRPr>
          </a:p>
        </p:txBody>
      </p:sp>
      <p:sp>
        <p:nvSpPr>
          <p:cNvPr id="24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236" y="1606411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6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8014" y="183570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8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3696" y="2060130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BBADB81-8053-4921-AD50-9B3700D81574}"/>
              </a:ext>
            </a:extLst>
          </p:cNvPr>
          <p:cNvGrpSpPr/>
          <p:nvPr/>
        </p:nvGrpSpPr>
        <p:grpSpPr>
          <a:xfrm>
            <a:off x="9966679" y="5065742"/>
            <a:ext cx="2015771" cy="1194839"/>
            <a:chOff x="5532028" y="4571187"/>
            <a:chExt cx="3482365" cy="173390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B781E8C7-2355-4D47-BC57-B713C24CC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24943" y="5752441"/>
              <a:ext cx="2089450" cy="552652"/>
            </a:xfrm>
            <a:prstGeom prst="rect">
              <a:avLst/>
            </a:prstGeom>
          </p:spPr>
        </p:pic>
        <p:pic>
          <p:nvPicPr>
            <p:cNvPr id="19" name="Picture 2">
              <a:extLst>
                <a:ext uri="{FF2B5EF4-FFF2-40B4-BE49-F238E27FC236}">
                  <a16:creationId xmlns:a16="http://schemas.microsoft.com/office/drawing/2014/main" id="{0551FCC6-4F9C-41E5-962C-A6A4BF34C62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143" t="29141" r="31834" b="38594"/>
            <a:stretch/>
          </p:blipFill>
          <p:spPr bwMode="auto">
            <a:xfrm>
              <a:off x="5532028" y="4571187"/>
              <a:ext cx="1613434" cy="1733906"/>
            </a:xfrm>
            <a:prstGeom prst="ellipse">
              <a:avLst/>
            </a:prstGeom>
            <a:ln w="3175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01262" y="3505200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rrow: Chevron 5">
            <a:extLst>
              <a:ext uri="{FF2B5EF4-FFF2-40B4-BE49-F238E27FC236}">
                <a16:creationId xmlns:a16="http://schemas.microsoft.com/office/drawing/2014/main" id="{BA737AEF-712A-432A-ABB7-A8472DF3070C}"/>
              </a:ext>
            </a:extLst>
          </p:cNvPr>
          <p:cNvSpPr/>
          <p:nvPr/>
        </p:nvSpPr>
        <p:spPr>
          <a:xfrm rot="5400000">
            <a:off x="1088028" y="1614331"/>
            <a:ext cx="949310" cy="493481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1" name="Arrow: Chevron 20">
            <a:extLst>
              <a:ext uri="{FF2B5EF4-FFF2-40B4-BE49-F238E27FC236}">
                <a16:creationId xmlns:a16="http://schemas.microsoft.com/office/drawing/2014/main" id="{167E37A6-13D0-482B-81EB-C731A7E5D8E4}"/>
              </a:ext>
            </a:extLst>
          </p:cNvPr>
          <p:cNvSpPr/>
          <p:nvPr/>
        </p:nvSpPr>
        <p:spPr>
          <a:xfrm rot="5400000">
            <a:off x="9777563" y="1608395"/>
            <a:ext cx="898578" cy="520346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6D51199A-4EC7-48BE-9196-3449565BC7B5}"/>
              </a:ext>
            </a:extLst>
          </p:cNvPr>
          <p:cNvSpPr/>
          <p:nvPr/>
        </p:nvSpPr>
        <p:spPr>
          <a:xfrm>
            <a:off x="1119152" y="18967"/>
            <a:ext cx="438150" cy="71688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9873C464-01C1-4B70-BB97-495721A2F498}"/>
              </a:ext>
            </a:extLst>
          </p:cNvPr>
          <p:cNvSpPr/>
          <p:nvPr/>
        </p:nvSpPr>
        <p:spPr>
          <a:xfrm>
            <a:off x="10230986" y="16803"/>
            <a:ext cx="438150" cy="721210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9" name="Footer Placeholder 3">
            <a:extLst>
              <a:ext uri="{FF2B5EF4-FFF2-40B4-BE49-F238E27FC236}">
                <a16:creationId xmlns:a16="http://schemas.microsoft.com/office/drawing/2014/main" id="{F2F435DA-C280-48FF-B975-52D547742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3524" y="6376439"/>
            <a:ext cx="4991098" cy="3397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Univers"/>
                <a:ea typeface="+mn-ea"/>
                <a:cs typeface="+mn-cs"/>
              </a:rPr>
              <a:t>©Green Learner - https://youtube.com/greenlearner</a:t>
            </a:r>
            <a:endParaRPr kumimoji="0" lang="en-IN" sz="1200" b="0" i="0" u="none" strike="noStrike" kern="1200" cap="none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BA69AB8-6470-43FA-8CB3-CE4B87953B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5366" y="1069305"/>
            <a:ext cx="5266159" cy="1228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Explosion: 14 Points 8">
            <a:extLst>
              <a:ext uri="{FF2B5EF4-FFF2-40B4-BE49-F238E27FC236}">
                <a16:creationId xmlns:a16="http://schemas.microsoft.com/office/drawing/2014/main" id="{75B2B9E9-958A-45E2-8853-85284BB49BE3}"/>
              </a:ext>
            </a:extLst>
          </p:cNvPr>
          <p:cNvSpPr/>
          <p:nvPr/>
        </p:nvSpPr>
        <p:spPr>
          <a:xfrm rot="19459750">
            <a:off x="-269720" y="1454767"/>
            <a:ext cx="3585169" cy="1686526"/>
          </a:xfrm>
          <a:prstGeom prst="irregularSeal2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REAL TIME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PROJECTS</a:t>
            </a:r>
          </a:p>
        </p:txBody>
      </p:sp>
      <p:sp>
        <p:nvSpPr>
          <p:cNvPr id="25" name="Explosion: 14 Points 24">
            <a:extLst>
              <a:ext uri="{FF2B5EF4-FFF2-40B4-BE49-F238E27FC236}">
                <a16:creationId xmlns:a16="http://schemas.microsoft.com/office/drawing/2014/main" id="{F570A1AB-E5EF-4CCC-BEE5-5114D4AAB452}"/>
              </a:ext>
            </a:extLst>
          </p:cNvPr>
          <p:cNvSpPr/>
          <p:nvPr/>
        </p:nvSpPr>
        <p:spPr>
          <a:xfrm rot="2276317">
            <a:off x="8715182" y="1344579"/>
            <a:ext cx="3585169" cy="1686526"/>
          </a:xfrm>
          <a:prstGeom prst="irregularSeal2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REAL TIME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PROJECTS</a:t>
            </a:r>
          </a:p>
        </p:txBody>
      </p:sp>
      <p:sp>
        <p:nvSpPr>
          <p:cNvPr id="27" name="Explosion: 14 Points 26">
            <a:extLst>
              <a:ext uri="{FF2B5EF4-FFF2-40B4-BE49-F238E27FC236}">
                <a16:creationId xmlns:a16="http://schemas.microsoft.com/office/drawing/2014/main" id="{6E845F06-1579-4994-92E1-7E491027902C}"/>
              </a:ext>
            </a:extLst>
          </p:cNvPr>
          <p:cNvSpPr/>
          <p:nvPr/>
        </p:nvSpPr>
        <p:spPr>
          <a:xfrm rot="19459750">
            <a:off x="-269721" y="1454768"/>
            <a:ext cx="3585169" cy="1686526"/>
          </a:xfrm>
          <a:prstGeom prst="irregularSeal2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REAL TIME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PROJECTS</a:t>
            </a:r>
          </a:p>
        </p:txBody>
      </p:sp>
      <p:sp>
        <p:nvSpPr>
          <p:cNvPr id="31" name="Explosion: 14 Points 30">
            <a:extLst>
              <a:ext uri="{FF2B5EF4-FFF2-40B4-BE49-F238E27FC236}">
                <a16:creationId xmlns:a16="http://schemas.microsoft.com/office/drawing/2014/main" id="{FAFD79C4-657C-4FAC-B1AA-08AA67D2D770}"/>
              </a:ext>
            </a:extLst>
          </p:cNvPr>
          <p:cNvSpPr/>
          <p:nvPr/>
        </p:nvSpPr>
        <p:spPr>
          <a:xfrm rot="2276317">
            <a:off x="8715181" y="1344580"/>
            <a:ext cx="3585169" cy="1686526"/>
          </a:xfrm>
          <a:prstGeom prst="irregularSeal2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REAL TIME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PROJECTS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5B4DA48-B490-47BE-8D11-47913024DF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9022345">
            <a:off x="527502" y="3243441"/>
            <a:ext cx="2867025" cy="790575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48A366F9-1C87-4307-A264-E246F20BE3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439193">
            <a:off x="8339321" y="3177740"/>
            <a:ext cx="2867025" cy="79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86800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663302B0-7A41-480B-921B-7D395B4E24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E94261F-1ED3-4E90-88E6-1347914400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716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>
                  <a:alpha val="40000"/>
                </a:schemeClr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4839B9-810F-45CF-A549-0C4E18FEB6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01263" y="335215"/>
            <a:ext cx="9185762" cy="676715"/>
          </a:xfrm>
          <a:solidFill>
            <a:srgbClr val="000000"/>
          </a:solidFill>
        </p:spPr>
        <p:txBody>
          <a:bodyPr anchor="ctr">
            <a:noAutofit/>
          </a:bodyPr>
          <a:lstStyle/>
          <a:p>
            <a:pPr algn="ctr"/>
            <a:r>
              <a:rPr lang="en-IN" sz="4400" u="sng" dirty="0">
                <a:solidFill>
                  <a:schemeClr val="bg1"/>
                </a:solidFill>
                <a:latin typeface="Algerian" panose="04020705040A02060702" pitchFamily="82" charset="0"/>
              </a:rPr>
              <a:t>MICROSERVICES DEMO SERIES</a:t>
            </a:r>
          </a:p>
        </p:txBody>
      </p:sp>
      <p:sp>
        <p:nvSpPr>
          <p:cNvPr id="24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236" y="1606411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6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8014" y="183570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8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3696" y="2060130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BBADB81-8053-4921-AD50-9B3700D81574}"/>
              </a:ext>
            </a:extLst>
          </p:cNvPr>
          <p:cNvGrpSpPr/>
          <p:nvPr/>
        </p:nvGrpSpPr>
        <p:grpSpPr>
          <a:xfrm>
            <a:off x="9966679" y="5065742"/>
            <a:ext cx="2015771" cy="1194839"/>
            <a:chOff x="5532028" y="4571187"/>
            <a:chExt cx="3482365" cy="173390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B781E8C7-2355-4D47-BC57-B713C24CC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24943" y="5752441"/>
              <a:ext cx="2089450" cy="552652"/>
            </a:xfrm>
            <a:prstGeom prst="rect">
              <a:avLst/>
            </a:prstGeom>
          </p:spPr>
        </p:pic>
        <p:pic>
          <p:nvPicPr>
            <p:cNvPr id="19" name="Picture 2">
              <a:extLst>
                <a:ext uri="{FF2B5EF4-FFF2-40B4-BE49-F238E27FC236}">
                  <a16:creationId xmlns:a16="http://schemas.microsoft.com/office/drawing/2014/main" id="{0551FCC6-4F9C-41E5-962C-A6A4BF34C62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143" t="29141" r="31834" b="38594"/>
            <a:stretch/>
          </p:blipFill>
          <p:spPr bwMode="auto">
            <a:xfrm>
              <a:off x="5532028" y="4571187"/>
              <a:ext cx="1613434" cy="1733906"/>
            </a:xfrm>
            <a:prstGeom prst="ellipse">
              <a:avLst/>
            </a:prstGeom>
            <a:ln w="3175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01262" y="3505200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rrow: Chevron 5">
            <a:extLst>
              <a:ext uri="{FF2B5EF4-FFF2-40B4-BE49-F238E27FC236}">
                <a16:creationId xmlns:a16="http://schemas.microsoft.com/office/drawing/2014/main" id="{BA737AEF-712A-432A-ABB7-A8472DF3070C}"/>
              </a:ext>
            </a:extLst>
          </p:cNvPr>
          <p:cNvSpPr/>
          <p:nvPr/>
        </p:nvSpPr>
        <p:spPr>
          <a:xfrm rot="5400000">
            <a:off x="1088028" y="1614331"/>
            <a:ext cx="949310" cy="493481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1" name="Arrow: Chevron 20">
            <a:extLst>
              <a:ext uri="{FF2B5EF4-FFF2-40B4-BE49-F238E27FC236}">
                <a16:creationId xmlns:a16="http://schemas.microsoft.com/office/drawing/2014/main" id="{167E37A6-13D0-482B-81EB-C731A7E5D8E4}"/>
              </a:ext>
            </a:extLst>
          </p:cNvPr>
          <p:cNvSpPr/>
          <p:nvPr/>
        </p:nvSpPr>
        <p:spPr>
          <a:xfrm rot="5400000">
            <a:off x="9777563" y="1608395"/>
            <a:ext cx="898578" cy="520346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6D51199A-4EC7-48BE-9196-3449565BC7B5}"/>
              </a:ext>
            </a:extLst>
          </p:cNvPr>
          <p:cNvSpPr/>
          <p:nvPr/>
        </p:nvSpPr>
        <p:spPr>
          <a:xfrm>
            <a:off x="1119152" y="18967"/>
            <a:ext cx="438150" cy="71688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9873C464-01C1-4B70-BB97-495721A2F498}"/>
              </a:ext>
            </a:extLst>
          </p:cNvPr>
          <p:cNvSpPr/>
          <p:nvPr/>
        </p:nvSpPr>
        <p:spPr>
          <a:xfrm>
            <a:off x="10230986" y="16803"/>
            <a:ext cx="438150" cy="721210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9" name="Footer Placeholder 3">
            <a:extLst>
              <a:ext uri="{FF2B5EF4-FFF2-40B4-BE49-F238E27FC236}">
                <a16:creationId xmlns:a16="http://schemas.microsoft.com/office/drawing/2014/main" id="{F2F435DA-C280-48FF-B975-52D547742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3524" y="6376439"/>
            <a:ext cx="4991098" cy="3397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Univers"/>
                <a:ea typeface="+mn-ea"/>
                <a:cs typeface="+mn-cs"/>
              </a:rPr>
              <a:t>©Green Learner - https://youtube.com/greenlearner</a:t>
            </a:r>
            <a:endParaRPr kumimoji="0" lang="en-IN" sz="1200" b="0" i="0" u="none" strike="noStrike" kern="1200" cap="none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BA69AB8-6470-43FA-8CB3-CE4B87953B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5366" y="1069305"/>
            <a:ext cx="5266159" cy="1228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Explosion: 14 Points 8">
            <a:extLst>
              <a:ext uri="{FF2B5EF4-FFF2-40B4-BE49-F238E27FC236}">
                <a16:creationId xmlns:a16="http://schemas.microsoft.com/office/drawing/2014/main" id="{75B2B9E9-958A-45E2-8853-85284BB49BE3}"/>
              </a:ext>
            </a:extLst>
          </p:cNvPr>
          <p:cNvSpPr/>
          <p:nvPr/>
        </p:nvSpPr>
        <p:spPr>
          <a:xfrm rot="19459750">
            <a:off x="-269720" y="1454767"/>
            <a:ext cx="3585169" cy="1686526"/>
          </a:xfrm>
          <a:prstGeom prst="irregularSeal2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REAL TIME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PROJECTS</a:t>
            </a:r>
          </a:p>
        </p:txBody>
      </p:sp>
      <p:sp>
        <p:nvSpPr>
          <p:cNvPr id="27" name="Explosion: 14 Points 26">
            <a:extLst>
              <a:ext uri="{FF2B5EF4-FFF2-40B4-BE49-F238E27FC236}">
                <a16:creationId xmlns:a16="http://schemas.microsoft.com/office/drawing/2014/main" id="{6E845F06-1579-4994-92E1-7E491027902C}"/>
              </a:ext>
            </a:extLst>
          </p:cNvPr>
          <p:cNvSpPr/>
          <p:nvPr/>
        </p:nvSpPr>
        <p:spPr>
          <a:xfrm rot="19459750">
            <a:off x="-269721" y="1454768"/>
            <a:ext cx="3585169" cy="1686526"/>
          </a:xfrm>
          <a:prstGeom prst="irregularSeal2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REAL TIME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PROJECTS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6B7D9A7-BC14-4E10-8F38-C57555F30326}"/>
              </a:ext>
            </a:extLst>
          </p:cNvPr>
          <p:cNvSpPr/>
          <p:nvPr/>
        </p:nvSpPr>
        <p:spPr>
          <a:xfrm>
            <a:off x="88385" y="989192"/>
            <a:ext cx="4528177" cy="2285510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8000" dirty="0"/>
              <a:t>Unit Testing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2B729AE8-1842-4F66-AE98-C0175F90BFBD}"/>
              </a:ext>
            </a:extLst>
          </p:cNvPr>
          <p:cNvSpPr/>
          <p:nvPr/>
        </p:nvSpPr>
        <p:spPr>
          <a:xfrm>
            <a:off x="4901996" y="981231"/>
            <a:ext cx="4528177" cy="228551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6000" dirty="0"/>
              <a:t>Integration Testing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2DFDAEAD-0A05-499C-A208-99FA83A0D095}"/>
              </a:ext>
            </a:extLst>
          </p:cNvPr>
          <p:cNvSpPr/>
          <p:nvPr/>
        </p:nvSpPr>
        <p:spPr>
          <a:xfrm>
            <a:off x="128910" y="3885825"/>
            <a:ext cx="4528177" cy="2285510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5400" dirty="0"/>
              <a:t>Automation by QA team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0208BA1A-97CF-47B5-81FE-7DF702BCA8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697" y="557591"/>
            <a:ext cx="9926575" cy="5160942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51133B88-1C87-4D79-A2DF-0BD3061E74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90241" y="1328178"/>
            <a:ext cx="1590675" cy="3329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3286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6FC3162-CF42-4683-A425-62614DCE371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76519859"/>
              </p:ext>
            </p:extLst>
          </p:nvPr>
        </p:nvGraphicFramePr>
        <p:xfrm>
          <a:off x="838199" y="276226"/>
          <a:ext cx="11077575" cy="60864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329734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26B7F5-91BC-428A-8204-434DA7E20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49EFDE90-F129-4400-869D-E243A234B23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48515633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1031132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663302B0-7A41-480B-921B-7D395B4E24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AB1860-7104-4D1E-A310-EA6D5F0C9F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233" r="24232" b="-1"/>
          <a:stretch/>
        </p:blipFill>
        <p:spPr>
          <a:xfrm>
            <a:off x="6902452" y="6716"/>
            <a:ext cx="5289548" cy="6851284"/>
          </a:xfrm>
          <a:prstGeom prst="rect">
            <a:avLst/>
          </a:prstGeom>
          <a:effectLst>
            <a:softEdge rad="444500"/>
          </a:effec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4E94261F-1ED3-4E90-88E6-1347914400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716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>
                  <a:alpha val="40000"/>
                </a:schemeClr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4839B9-810F-45CF-A549-0C4E18FEB6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01263" y="335215"/>
            <a:ext cx="9185762" cy="676715"/>
          </a:xfrm>
          <a:solidFill>
            <a:srgbClr val="000000"/>
          </a:solidFill>
        </p:spPr>
        <p:txBody>
          <a:bodyPr anchor="ctr">
            <a:noAutofit/>
          </a:bodyPr>
          <a:lstStyle/>
          <a:p>
            <a:pPr algn="ctr"/>
            <a:r>
              <a:rPr lang="en-IN" sz="4400" u="sng" dirty="0">
                <a:solidFill>
                  <a:schemeClr val="bg1"/>
                </a:solidFill>
                <a:latin typeface="Algerian" panose="04020705040A02060702" pitchFamily="82" charset="0"/>
              </a:rPr>
              <a:t>MICROSERVICES DEMO SERIES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52E430-94F3-42B4-AF6E-DD62A54F77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45222" y="1606411"/>
            <a:ext cx="9727745" cy="4696650"/>
          </a:xfrm>
          <a:solidFill>
            <a:schemeClr val="tx1"/>
          </a:solidFill>
        </p:spPr>
        <p:txBody>
          <a:bodyPr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N" sz="8800" i="0" u="sng" strike="noStrike" kern="1200" cap="none" spc="60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User-Auth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IN" sz="8800" b="1" u="sng" spc="60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service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N" sz="8800" b="1" i="0" strike="noStrike" kern="1200" cap="none" spc="60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architecture</a:t>
            </a:r>
            <a:endParaRPr kumimoji="0" lang="en-IN" sz="106100" b="1" i="0" strike="noStrike" kern="1200" cap="none" spc="600" normalizeH="0" baseline="0" noProof="0" dirty="0">
              <a:ln>
                <a:noFill/>
              </a:ln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lgerian" panose="04020705040A02060702" pitchFamily="82" charset="0"/>
              <a:ea typeface="+mn-ea"/>
              <a:cs typeface="+mn-cs"/>
            </a:endParaRPr>
          </a:p>
        </p:txBody>
      </p:sp>
      <p:sp>
        <p:nvSpPr>
          <p:cNvPr id="24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236" y="1606411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6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8014" y="183570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8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3696" y="2060130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BBADB81-8053-4921-AD50-9B3700D81574}"/>
              </a:ext>
            </a:extLst>
          </p:cNvPr>
          <p:cNvGrpSpPr/>
          <p:nvPr/>
        </p:nvGrpSpPr>
        <p:grpSpPr>
          <a:xfrm>
            <a:off x="10169474" y="5075816"/>
            <a:ext cx="2015771" cy="1194839"/>
            <a:chOff x="5532028" y="4571187"/>
            <a:chExt cx="3482365" cy="173390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B781E8C7-2355-4D47-BC57-B713C24CC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24943" y="5752441"/>
              <a:ext cx="2089450" cy="552652"/>
            </a:xfrm>
            <a:prstGeom prst="rect">
              <a:avLst/>
            </a:prstGeom>
          </p:spPr>
        </p:pic>
        <p:pic>
          <p:nvPicPr>
            <p:cNvPr id="19" name="Picture 2">
              <a:extLst>
                <a:ext uri="{FF2B5EF4-FFF2-40B4-BE49-F238E27FC236}">
                  <a16:creationId xmlns:a16="http://schemas.microsoft.com/office/drawing/2014/main" id="{0551FCC6-4F9C-41E5-962C-A6A4BF34C62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143" t="29141" r="31834" b="38594"/>
            <a:stretch/>
          </p:blipFill>
          <p:spPr bwMode="auto">
            <a:xfrm>
              <a:off x="5532028" y="4571187"/>
              <a:ext cx="1613434" cy="1733906"/>
            </a:xfrm>
            <a:prstGeom prst="ellipse">
              <a:avLst/>
            </a:prstGeom>
            <a:ln w="3175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01262" y="3505200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rrow: Chevron 5">
            <a:extLst>
              <a:ext uri="{FF2B5EF4-FFF2-40B4-BE49-F238E27FC236}">
                <a16:creationId xmlns:a16="http://schemas.microsoft.com/office/drawing/2014/main" id="{BA737AEF-712A-432A-ABB7-A8472DF3070C}"/>
              </a:ext>
            </a:extLst>
          </p:cNvPr>
          <p:cNvSpPr/>
          <p:nvPr/>
        </p:nvSpPr>
        <p:spPr>
          <a:xfrm rot="5400000">
            <a:off x="1088028" y="1614332"/>
            <a:ext cx="949310" cy="493481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1" name="Arrow: Chevron 20">
            <a:extLst>
              <a:ext uri="{FF2B5EF4-FFF2-40B4-BE49-F238E27FC236}">
                <a16:creationId xmlns:a16="http://schemas.microsoft.com/office/drawing/2014/main" id="{167E37A6-13D0-482B-81EB-C731A7E5D8E4}"/>
              </a:ext>
            </a:extLst>
          </p:cNvPr>
          <p:cNvSpPr/>
          <p:nvPr/>
        </p:nvSpPr>
        <p:spPr>
          <a:xfrm rot="5400000">
            <a:off x="9777563" y="1608395"/>
            <a:ext cx="898578" cy="520346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6D51199A-4EC7-48BE-9196-3449565BC7B5}"/>
              </a:ext>
            </a:extLst>
          </p:cNvPr>
          <p:cNvSpPr/>
          <p:nvPr/>
        </p:nvSpPr>
        <p:spPr>
          <a:xfrm>
            <a:off x="1119152" y="18967"/>
            <a:ext cx="438150" cy="71688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9873C464-01C1-4B70-BB97-495721A2F498}"/>
              </a:ext>
            </a:extLst>
          </p:cNvPr>
          <p:cNvSpPr/>
          <p:nvPr/>
        </p:nvSpPr>
        <p:spPr>
          <a:xfrm>
            <a:off x="10230986" y="16803"/>
            <a:ext cx="438150" cy="721210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9" name="Footer Placeholder 3">
            <a:extLst>
              <a:ext uri="{FF2B5EF4-FFF2-40B4-BE49-F238E27FC236}">
                <a16:creationId xmlns:a16="http://schemas.microsoft.com/office/drawing/2014/main" id="{F2F435DA-C280-48FF-B975-52D547742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3524" y="6376439"/>
            <a:ext cx="4991098" cy="3397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Univers"/>
                <a:ea typeface="+mn-ea"/>
                <a:cs typeface="+mn-cs"/>
              </a:rPr>
              <a:t>©Green Learner - https://youtube.com/greenlearner</a:t>
            </a:r>
            <a:endParaRPr kumimoji="0" lang="en-IN" sz="1200" b="0" i="0" u="none" strike="noStrike" kern="1200" cap="none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BA69AB8-6470-43FA-8CB3-CE4B87953B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50218" y="972883"/>
            <a:ext cx="3150505" cy="7350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Explosion: 14 Points 8">
            <a:extLst>
              <a:ext uri="{FF2B5EF4-FFF2-40B4-BE49-F238E27FC236}">
                <a16:creationId xmlns:a16="http://schemas.microsoft.com/office/drawing/2014/main" id="{75B2B9E9-958A-45E2-8853-85284BB49BE3}"/>
              </a:ext>
            </a:extLst>
          </p:cNvPr>
          <p:cNvSpPr/>
          <p:nvPr/>
        </p:nvSpPr>
        <p:spPr>
          <a:xfrm rot="19459750">
            <a:off x="-526064" y="307865"/>
            <a:ext cx="3083737" cy="1653494"/>
          </a:xfrm>
          <a:prstGeom prst="irregularSeal2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REAL TIME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PROJECTS</a:t>
            </a:r>
          </a:p>
        </p:txBody>
      </p:sp>
      <p:sp>
        <p:nvSpPr>
          <p:cNvPr id="25" name="Explosion: 14 Points 24">
            <a:extLst>
              <a:ext uri="{FF2B5EF4-FFF2-40B4-BE49-F238E27FC236}">
                <a16:creationId xmlns:a16="http://schemas.microsoft.com/office/drawing/2014/main" id="{F570A1AB-E5EF-4CCC-BEE5-5114D4AAB452}"/>
              </a:ext>
            </a:extLst>
          </p:cNvPr>
          <p:cNvSpPr/>
          <p:nvPr/>
        </p:nvSpPr>
        <p:spPr>
          <a:xfrm rot="2792729">
            <a:off x="9662906" y="526187"/>
            <a:ext cx="3123532" cy="1349383"/>
          </a:xfrm>
          <a:prstGeom prst="irregularSeal2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REAL TIME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PROJECTS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EF24C3B-5DB6-4363-ACC3-82A2A4150873}"/>
              </a:ext>
            </a:extLst>
          </p:cNvPr>
          <p:cNvSpPr/>
          <p:nvPr/>
        </p:nvSpPr>
        <p:spPr>
          <a:xfrm>
            <a:off x="1338227" y="4622867"/>
            <a:ext cx="8939577" cy="1368357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0" lang="en-IN" sz="8000" b="1" i="0" strike="noStrike" kern="1200" cap="none" spc="60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architecture</a:t>
            </a:r>
            <a:endParaRPr lang="en-IN" sz="8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226343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222217D-F80B-45AB-9DA1-C074153B9EFE}"/>
              </a:ext>
            </a:extLst>
          </p:cNvPr>
          <p:cNvSpPr/>
          <p:nvPr/>
        </p:nvSpPr>
        <p:spPr>
          <a:xfrm>
            <a:off x="371475" y="2371725"/>
            <a:ext cx="2924175" cy="25812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4000" dirty="0"/>
              <a:t>USER AUTH SERVICE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A8A20D-314A-4457-A6F6-F67F3D31A181}"/>
              </a:ext>
            </a:extLst>
          </p:cNvPr>
          <p:cNvSpPr txBox="1"/>
          <p:nvPr/>
        </p:nvSpPr>
        <p:spPr>
          <a:xfrm>
            <a:off x="7162797" y="139124"/>
            <a:ext cx="3724275" cy="18158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sz="1400" dirty="0"/>
              <a:t>User Registration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IN" sz="1400" dirty="0"/>
              <a:t>Name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IN" sz="1400" dirty="0"/>
              <a:t>Password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IN" sz="1400" dirty="0"/>
              <a:t>Email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IN" sz="1400" dirty="0"/>
              <a:t>Mobile Number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IN" sz="1400" dirty="0"/>
              <a:t>Role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IN" sz="1400" dirty="0"/>
              <a:t>Verification 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endParaRPr lang="en-IN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3F4BE7-3CEB-48BA-AE9A-290219DF4922}"/>
              </a:ext>
            </a:extLst>
          </p:cNvPr>
          <p:cNvSpPr txBox="1"/>
          <p:nvPr/>
        </p:nvSpPr>
        <p:spPr>
          <a:xfrm>
            <a:off x="7162796" y="2076450"/>
            <a:ext cx="3724275" cy="95410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sz="1400" dirty="0"/>
              <a:t>User Verification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IN" sz="1400" dirty="0"/>
              <a:t>Email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IN" sz="1400" dirty="0"/>
              <a:t>Token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endParaRPr lang="en-IN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E3D140-F2B3-4283-9B53-DFC7C437F86F}"/>
              </a:ext>
            </a:extLst>
          </p:cNvPr>
          <p:cNvSpPr txBox="1"/>
          <p:nvPr/>
        </p:nvSpPr>
        <p:spPr>
          <a:xfrm>
            <a:off x="7162798" y="4687074"/>
            <a:ext cx="3724275" cy="7386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sz="1400" dirty="0"/>
              <a:t>Token Generation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IN" sz="1400" dirty="0"/>
              <a:t>Email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IN" sz="1400" dirty="0"/>
              <a:t>Password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CF1EBA3-3399-4502-A056-21CDF5FCB369}"/>
              </a:ext>
            </a:extLst>
          </p:cNvPr>
          <p:cNvSpPr txBox="1"/>
          <p:nvPr/>
        </p:nvSpPr>
        <p:spPr>
          <a:xfrm>
            <a:off x="7162799" y="5799951"/>
            <a:ext cx="3724275" cy="5232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sz="1400" dirty="0"/>
              <a:t>Token verification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IN" sz="1400" dirty="0"/>
              <a:t>Token String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71EA81-86AB-4B56-A84B-02062B888E28}"/>
              </a:ext>
            </a:extLst>
          </p:cNvPr>
          <p:cNvSpPr txBox="1"/>
          <p:nvPr/>
        </p:nvSpPr>
        <p:spPr>
          <a:xfrm>
            <a:off x="7162795" y="3185308"/>
            <a:ext cx="3724275" cy="5232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sz="1400" dirty="0"/>
              <a:t>Find user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IN" sz="1400" dirty="0"/>
              <a:t>email</a:t>
            </a:r>
          </a:p>
        </p:txBody>
      </p:sp>
    </p:spTree>
    <p:extLst>
      <p:ext uri="{BB962C8B-B14F-4D97-AF65-F5344CB8AC3E}">
        <p14:creationId xmlns:p14="http://schemas.microsoft.com/office/powerpoint/2010/main" val="128176963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AAB9E-A614-4F68-A401-FE78EED4A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What we will use in this service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7C0F8F-3923-4E8F-9B18-A563A2E9BE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Spring boot</a:t>
            </a:r>
          </a:p>
          <a:p>
            <a:r>
              <a:rPr lang="en-IN" dirty="0"/>
              <a:t>MySQL</a:t>
            </a:r>
          </a:p>
          <a:p>
            <a:r>
              <a:rPr lang="en-IN" dirty="0"/>
              <a:t>Spring Security</a:t>
            </a:r>
          </a:p>
          <a:p>
            <a:r>
              <a:rPr lang="en-IN" dirty="0"/>
              <a:t>OAuth</a:t>
            </a:r>
          </a:p>
          <a:p>
            <a:r>
              <a:rPr lang="en-IN" dirty="0"/>
              <a:t>JWT</a:t>
            </a:r>
          </a:p>
          <a:p>
            <a:r>
              <a:rPr lang="en-IN" dirty="0"/>
              <a:t>Unit &amp; Integration Testing</a:t>
            </a:r>
          </a:p>
          <a:p>
            <a:r>
              <a:rPr lang="en-IN" dirty="0"/>
              <a:t>Registering with spring boot admin server for monitoring</a:t>
            </a:r>
          </a:p>
        </p:txBody>
      </p:sp>
    </p:spTree>
    <p:extLst>
      <p:ext uri="{BB962C8B-B14F-4D97-AF65-F5344CB8AC3E}">
        <p14:creationId xmlns:p14="http://schemas.microsoft.com/office/powerpoint/2010/main" val="69389186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663302B0-7A41-480B-921B-7D395B4E24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AB1860-7104-4D1E-A310-EA6D5F0C9F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233" r="24232" b="-1"/>
          <a:stretch/>
        </p:blipFill>
        <p:spPr>
          <a:xfrm>
            <a:off x="6902452" y="6716"/>
            <a:ext cx="5289548" cy="6851284"/>
          </a:xfrm>
          <a:prstGeom prst="rect">
            <a:avLst/>
          </a:prstGeom>
          <a:effectLst>
            <a:softEdge rad="444500"/>
          </a:effec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4E94261F-1ED3-4E90-88E6-1347914400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716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>
                  <a:alpha val="40000"/>
                </a:schemeClr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4839B9-810F-45CF-A549-0C4E18FEB6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01263" y="335215"/>
            <a:ext cx="9185762" cy="676715"/>
          </a:xfrm>
          <a:solidFill>
            <a:srgbClr val="000000"/>
          </a:solidFill>
        </p:spPr>
        <p:txBody>
          <a:bodyPr anchor="ctr">
            <a:noAutofit/>
          </a:bodyPr>
          <a:lstStyle/>
          <a:p>
            <a:pPr algn="ctr"/>
            <a:r>
              <a:rPr lang="en-IN" sz="4400" u="sng" dirty="0">
                <a:solidFill>
                  <a:schemeClr val="bg1"/>
                </a:solidFill>
                <a:latin typeface="Algerian" panose="04020705040A02060702" pitchFamily="82" charset="0"/>
              </a:rPr>
              <a:t>MICROSERVICES DEMO SERIES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52E430-94F3-42B4-AF6E-DD62A54F77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63917" y="2335725"/>
            <a:ext cx="8667068" cy="3834293"/>
          </a:xfrm>
          <a:solidFill>
            <a:schemeClr val="tx1"/>
          </a:solidFill>
        </p:spPr>
        <p:txBody>
          <a:bodyPr anchor="ctr">
            <a:normAutofit/>
          </a:bodyPr>
          <a:lstStyle/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N" sz="7200" i="0" u="sng" strike="noStrike" kern="1200" cap="none" spc="60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User Service</a:t>
            </a:r>
            <a:endParaRPr kumimoji="0" lang="en-IN" sz="4400" i="0" u="sng" strike="noStrike" kern="1200" cap="none" spc="600" normalizeH="0" baseline="0" noProof="0" dirty="0">
              <a:ln>
                <a:noFill/>
              </a:ln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lgerian" panose="04020705040A02060702" pitchFamily="82" charset="0"/>
              <a:ea typeface="+mn-ea"/>
              <a:cs typeface="+mn-cs"/>
            </a:endParaRPr>
          </a:p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IN" sz="4400" b="1" u="sng" spc="60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Architecture</a:t>
            </a:r>
            <a:endParaRPr kumimoji="0" lang="en-IN" sz="6000" b="1" i="0" strike="noStrike" kern="1200" cap="none" spc="600" normalizeH="0" baseline="0" noProof="0" dirty="0">
              <a:ln>
                <a:noFill/>
              </a:ln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lgerian" panose="04020705040A02060702" pitchFamily="82" charset="0"/>
              <a:ea typeface="+mn-ea"/>
              <a:cs typeface="+mn-cs"/>
            </a:endParaRPr>
          </a:p>
        </p:txBody>
      </p:sp>
      <p:sp>
        <p:nvSpPr>
          <p:cNvPr id="24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236" y="1606411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6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8014" y="183570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8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3696" y="2060130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BBADB81-8053-4921-AD50-9B3700D81574}"/>
              </a:ext>
            </a:extLst>
          </p:cNvPr>
          <p:cNvGrpSpPr/>
          <p:nvPr/>
        </p:nvGrpSpPr>
        <p:grpSpPr>
          <a:xfrm>
            <a:off x="9988017" y="5512491"/>
            <a:ext cx="2015771" cy="1194839"/>
            <a:chOff x="5532028" y="4571187"/>
            <a:chExt cx="3482365" cy="173390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B781E8C7-2355-4D47-BC57-B713C24CC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24942" y="5752441"/>
              <a:ext cx="2089451" cy="552652"/>
            </a:xfrm>
            <a:prstGeom prst="rect">
              <a:avLst/>
            </a:prstGeom>
          </p:spPr>
        </p:pic>
        <p:pic>
          <p:nvPicPr>
            <p:cNvPr id="19" name="Picture 2">
              <a:extLst>
                <a:ext uri="{FF2B5EF4-FFF2-40B4-BE49-F238E27FC236}">
                  <a16:creationId xmlns:a16="http://schemas.microsoft.com/office/drawing/2014/main" id="{0551FCC6-4F9C-41E5-962C-A6A4BF34C62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143" t="29141" r="31834" b="38594"/>
            <a:stretch/>
          </p:blipFill>
          <p:spPr bwMode="auto">
            <a:xfrm>
              <a:off x="5532028" y="4571187"/>
              <a:ext cx="1613434" cy="1733906"/>
            </a:xfrm>
            <a:prstGeom prst="ellipse">
              <a:avLst/>
            </a:prstGeom>
            <a:ln w="3175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01262" y="3505200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rrow: Chevron 5">
            <a:extLst>
              <a:ext uri="{FF2B5EF4-FFF2-40B4-BE49-F238E27FC236}">
                <a16:creationId xmlns:a16="http://schemas.microsoft.com/office/drawing/2014/main" id="{BA737AEF-712A-432A-ABB7-A8472DF3070C}"/>
              </a:ext>
            </a:extLst>
          </p:cNvPr>
          <p:cNvSpPr/>
          <p:nvPr/>
        </p:nvSpPr>
        <p:spPr>
          <a:xfrm rot="5400000">
            <a:off x="1088027" y="1614330"/>
            <a:ext cx="949310" cy="493481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1" name="Arrow: Chevron 20">
            <a:extLst>
              <a:ext uri="{FF2B5EF4-FFF2-40B4-BE49-F238E27FC236}">
                <a16:creationId xmlns:a16="http://schemas.microsoft.com/office/drawing/2014/main" id="{167E37A6-13D0-482B-81EB-C731A7E5D8E4}"/>
              </a:ext>
            </a:extLst>
          </p:cNvPr>
          <p:cNvSpPr/>
          <p:nvPr/>
        </p:nvSpPr>
        <p:spPr>
          <a:xfrm rot="5400000">
            <a:off x="9777563" y="1608395"/>
            <a:ext cx="898578" cy="520346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6D51199A-4EC7-48BE-9196-3449565BC7B5}"/>
              </a:ext>
            </a:extLst>
          </p:cNvPr>
          <p:cNvSpPr/>
          <p:nvPr/>
        </p:nvSpPr>
        <p:spPr>
          <a:xfrm>
            <a:off x="1119152" y="18967"/>
            <a:ext cx="438150" cy="71688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9873C464-01C1-4B70-BB97-495721A2F498}"/>
              </a:ext>
            </a:extLst>
          </p:cNvPr>
          <p:cNvSpPr/>
          <p:nvPr/>
        </p:nvSpPr>
        <p:spPr>
          <a:xfrm>
            <a:off x="10230986" y="16803"/>
            <a:ext cx="438150" cy="721210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9" name="Footer Placeholder 3">
            <a:extLst>
              <a:ext uri="{FF2B5EF4-FFF2-40B4-BE49-F238E27FC236}">
                <a16:creationId xmlns:a16="http://schemas.microsoft.com/office/drawing/2014/main" id="{F2F435DA-C280-48FF-B975-52D547742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3524" y="6376439"/>
            <a:ext cx="4991098" cy="3397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Univers"/>
                <a:ea typeface="+mn-ea"/>
                <a:cs typeface="+mn-cs"/>
              </a:rPr>
              <a:t>©Green Learner - https://youtube.com/greenlearner</a:t>
            </a:r>
            <a:endParaRPr kumimoji="0" lang="en-IN" sz="1200" b="0" i="0" u="none" strike="noStrike" kern="1200" cap="none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BA69AB8-6470-43FA-8CB3-CE4B87953B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5366" y="1069305"/>
            <a:ext cx="5266159" cy="1228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1" name="Explosion: 14 Points 30">
            <a:extLst>
              <a:ext uri="{FF2B5EF4-FFF2-40B4-BE49-F238E27FC236}">
                <a16:creationId xmlns:a16="http://schemas.microsoft.com/office/drawing/2014/main" id="{FAFD79C4-657C-4FAC-B1AA-08AA67D2D770}"/>
              </a:ext>
            </a:extLst>
          </p:cNvPr>
          <p:cNvSpPr/>
          <p:nvPr/>
        </p:nvSpPr>
        <p:spPr>
          <a:xfrm rot="19820048">
            <a:off x="-890184" y="168666"/>
            <a:ext cx="3585169" cy="1686526"/>
          </a:xfrm>
          <a:prstGeom prst="irregularSeal2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REAL TIME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PROJECTS</a:t>
            </a:r>
          </a:p>
        </p:txBody>
      </p:sp>
    </p:spTree>
    <p:extLst>
      <p:ext uri="{BB962C8B-B14F-4D97-AF65-F5344CB8AC3E}">
        <p14:creationId xmlns:p14="http://schemas.microsoft.com/office/powerpoint/2010/main" val="226188331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C36B7-16C9-443F-B094-BB7548DCA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18F590-2C27-49F0-91FE-6E275B0B85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E69833-D45D-4086-9CED-13085039BE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954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EC62506-C51B-4699-ADAA-E01F863BB2E4}"/>
              </a:ext>
            </a:extLst>
          </p:cNvPr>
          <p:cNvSpPr/>
          <p:nvPr/>
        </p:nvSpPr>
        <p:spPr>
          <a:xfrm>
            <a:off x="385762" y="2297907"/>
            <a:ext cx="2600325" cy="2262186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4800" dirty="0"/>
              <a:t>CART</a:t>
            </a:r>
          </a:p>
          <a:p>
            <a:pPr algn="ctr"/>
            <a:r>
              <a:rPr lang="en-IN" sz="2000" dirty="0"/>
              <a:t>SERVICE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F481A46-C89B-4130-BCAB-2020F018333F}"/>
              </a:ext>
            </a:extLst>
          </p:cNvPr>
          <p:cNvSpPr/>
          <p:nvPr/>
        </p:nvSpPr>
        <p:spPr>
          <a:xfrm>
            <a:off x="6715125" y="2183607"/>
            <a:ext cx="3295650" cy="226218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4800" dirty="0"/>
              <a:t>ORDER</a:t>
            </a:r>
          </a:p>
          <a:p>
            <a:pPr algn="ctr"/>
            <a:r>
              <a:rPr lang="en-IN" sz="2400" dirty="0"/>
              <a:t>SERVICE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970FB5C-87A3-49E5-A642-1FD4D068556E}"/>
              </a:ext>
            </a:extLst>
          </p:cNvPr>
          <p:cNvSpPr/>
          <p:nvPr/>
        </p:nvSpPr>
        <p:spPr>
          <a:xfrm>
            <a:off x="3390901" y="638175"/>
            <a:ext cx="1371600" cy="98107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/>
              <a:t>CREATE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BA01F78-D3E7-4FE7-8AF3-93BDE5C4C208}"/>
              </a:ext>
            </a:extLst>
          </p:cNvPr>
          <p:cNvSpPr/>
          <p:nvPr/>
        </p:nvSpPr>
        <p:spPr>
          <a:xfrm>
            <a:off x="3390901" y="2069307"/>
            <a:ext cx="1371600" cy="98107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/>
              <a:t>READ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D75E333-2C4B-4911-BB77-C8F30A4A474B}"/>
              </a:ext>
            </a:extLst>
          </p:cNvPr>
          <p:cNvSpPr/>
          <p:nvPr/>
        </p:nvSpPr>
        <p:spPr>
          <a:xfrm>
            <a:off x="3390901" y="3798094"/>
            <a:ext cx="1371600" cy="98107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/>
              <a:t>UPDATE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8952342-19D0-4E13-948D-A208721B5CD3}"/>
              </a:ext>
            </a:extLst>
          </p:cNvPr>
          <p:cNvSpPr/>
          <p:nvPr/>
        </p:nvSpPr>
        <p:spPr>
          <a:xfrm>
            <a:off x="3543301" y="5453062"/>
            <a:ext cx="1371600" cy="98107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/>
              <a:t>DELETE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A100B3BE-7F5B-403C-87E2-017EF5472791}"/>
              </a:ext>
            </a:extLst>
          </p:cNvPr>
          <p:cNvSpPr/>
          <p:nvPr/>
        </p:nvSpPr>
        <p:spPr>
          <a:xfrm>
            <a:off x="10572750" y="638175"/>
            <a:ext cx="1371600" cy="9810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/>
              <a:t>CREATE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D86DB2BB-D77F-448F-AF8B-51A4B9601E5A}"/>
              </a:ext>
            </a:extLst>
          </p:cNvPr>
          <p:cNvSpPr/>
          <p:nvPr/>
        </p:nvSpPr>
        <p:spPr>
          <a:xfrm>
            <a:off x="10572750" y="2069307"/>
            <a:ext cx="1371600" cy="9810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/>
              <a:t>READ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1CD361E-8A2B-4CE1-BDEA-4B5E9E94B2A3}"/>
              </a:ext>
            </a:extLst>
          </p:cNvPr>
          <p:cNvSpPr/>
          <p:nvPr/>
        </p:nvSpPr>
        <p:spPr>
          <a:xfrm>
            <a:off x="10572750" y="3798094"/>
            <a:ext cx="1371600" cy="9810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/>
              <a:t>UPDATE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62580D91-AB68-4272-AD8A-7024DD8FB338}"/>
              </a:ext>
            </a:extLst>
          </p:cNvPr>
          <p:cNvSpPr/>
          <p:nvPr/>
        </p:nvSpPr>
        <p:spPr>
          <a:xfrm>
            <a:off x="10725150" y="5453062"/>
            <a:ext cx="1371600" cy="9810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/>
              <a:t>DELETE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151111D-211E-415D-BF40-3B9B8182CBF2}"/>
              </a:ext>
            </a:extLst>
          </p:cNvPr>
          <p:cNvCxnSpPr>
            <a:cxnSpLocks/>
          </p:cNvCxnSpPr>
          <p:nvPr/>
        </p:nvCxnSpPr>
        <p:spPr>
          <a:xfrm flipV="1">
            <a:off x="2768973" y="1478746"/>
            <a:ext cx="839042" cy="82233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4E6F3FB-222D-4E70-A8ED-84573EF47E03}"/>
              </a:ext>
            </a:extLst>
          </p:cNvPr>
          <p:cNvCxnSpPr>
            <a:cxnSpLocks/>
            <a:endCxn id="14" idx="2"/>
          </p:cNvCxnSpPr>
          <p:nvPr/>
        </p:nvCxnSpPr>
        <p:spPr>
          <a:xfrm>
            <a:off x="2905125" y="2450307"/>
            <a:ext cx="485776" cy="10953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7F244E9-C7A8-4A89-BCA8-0596F42C3D66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2991271" y="4156884"/>
            <a:ext cx="752896" cy="143985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78334C4-E214-4608-A89E-E4D63AFA7B74}"/>
              </a:ext>
            </a:extLst>
          </p:cNvPr>
          <p:cNvCxnSpPr>
            <a:cxnSpLocks/>
            <a:endCxn id="15" idx="2"/>
          </p:cNvCxnSpPr>
          <p:nvPr/>
        </p:nvCxnSpPr>
        <p:spPr>
          <a:xfrm>
            <a:off x="2986087" y="3979870"/>
            <a:ext cx="404814" cy="30876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754BADB-547C-4ACD-A094-B8CACC71A86B}"/>
              </a:ext>
            </a:extLst>
          </p:cNvPr>
          <p:cNvCxnSpPr>
            <a:cxnSpLocks/>
          </p:cNvCxnSpPr>
          <p:nvPr/>
        </p:nvCxnSpPr>
        <p:spPr>
          <a:xfrm flipV="1">
            <a:off x="9888490" y="1470022"/>
            <a:ext cx="839042" cy="822332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E2D8A6B7-3884-45C3-8AD4-2DD2CEB9F495}"/>
              </a:ext>
            </a:extLst>
          </p:cNvPr>
          <p:cNvCxnSpPr>
            <a:cxnSpLocks/>
          </p:cNvCxnSpPr>
          <p:nvPr/>
        </p:nvCxnSpPr>
        <p:spPr>
          <a:xfrm flipV="1">
            <a:off x="9971063" y="2410221"/>
            <a:ext cx="839042" cy="822332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38F2BA1-4383-4709-801B-57A0A1DBA2E1}"/>
              </a:ext>
            </a:extLst>
          </p:cNvPr>
          <p:cNvCxnSpPr>
            <a:cxnSpLocks/>
          </p:cNvCxnSpPr>
          <p:nvPr/>
        </p:nvCxnSpPr>
        <p:spPr>
          <a:xfrm>
            <a:off x="9990919" y="4036614"/>
            <a:ext cx="819186" cy="33496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94C9539A-7B17-4F70-9C7E-B52F8653A34E}"/>
              </a:ext>
            </a:extLst>
          </p:cNvPr>
          <p:cNvCxnSpPr>
            <a:cxnSpLocks/>
          </p:cNvCxnSpPr>
          <p:nvPr/>
        </p:nvCxnSpPr>
        <p:spPr>
          <a:xfrm>
            <a:off x="9941700" y="4292999"/>
            <a:ext cx="1016006" cy="1498201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2AF97596-2864-4042-878C-C5AAFCC5CAC3}"/>
              </a:ext>
            </a:extLst>
          </p:cNvPr>
          <p:cNvCxnSpPr>
            <a:stCxn id="4" idx="3"/>
          </p:cNvCxnSpPr>
          <p:nvPr/>
        </p:nvCxnSpPr>
        <p:spPr>
          <a:xfrm>
            <a:off x="2986087" y="3429000"/>
            <a:ext cx="3729038" cy="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363E09CB-F32D-428B-9263-2F584D5324B6}"/>
              </a:ext>
            </a:extLst>
          </p:cNvPr>
          <p:cNvSpPr/>
          <p:nvPr/>
        </p:nvSpPr>
        <p:spPr>
          <a:xfrm>
            <a:off x="3543301" y="3237707"/>
            <a:ext cx="2447924" cy="385760"/>
          </a:xfrm>
          <a:prstGeom prst="rect">
            <a:avLst/>
          </a:prstGeom>
          <a:ln>
            <a:solidFill>
              <a:srgbClr val="92D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b="1" dirty="0"/>
              <a:t>CIRCUIT BREAKER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E9837CD-6FC5-410D-AE3D-E922550612D2}"/>
              </a:ext>
            </a:extLst>
          </p:cNvPr>
          <p:cNvSpPr/>
          <p:nvPr/>
        </p:nvSpPr>
        <p:spPr>
          <a:xfrm>
            <a:off x="-21850" y="2024461"/>
            <a:ext cx="1619249" cy="385760"/>
          </a:xfrm>
          <a:prstGeom prst="rect">
            <a:avLst/>
          </a:prstGeom>
          <a:ln>
            <a:solidFill>
              <a:srgbClr val="92D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b="1" dirty="0"/>
              <a:t>ACTUATOR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994A442F-8FE2-41F1-8B06-1D76076BE6D2}"/>
              </a:ext>
            </a:extLst>
          </p:cNvPr>
          <p:cNvSpPr/>
          <p:nvPr/>
        </p:nvSpPr>
        <p:spPr>
          <a:xfrm>
            <a:off x="8190311" y="1889926"/>
            <a:ext cx="1619249" cy="385760"/>
          </a:xfrm>
          <a:prstGeom prst="rect">
            <a:avLst/>
          </a:prstGeom>
          <a:ln>
            <a:solidFill>
              <a:srgbClr val="92D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b="1" dirty="0"/>
              <a:t>ACTUATOR</a:t>
            </a:r>
          </a:p>
        </p:txBody>
      </p:sp>
      <p:pic>
        <p:nvPicPr>
          <p:cNvPr id="9218" name="Picture 2" descr="ASP.NET Core Swagger UI Authorization using IdentityServer4 - Scott Brady">
            <a:extLst>
              <a:ext uri="{FF2B5EF4-FFF2-40B4-BE49-F238E27FC236}">
                <a16:creationId xmlns:a16="http://schemas.microsoft.com/office/drawing/2014/main" id="{41CE4EF1-5E68-4413-8CDA-D678A7AEC0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305" y="4399266"/>
            <a:ext cx="1776412" cy="497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2" descr="ASP.NET Core Swagger UI Authorization using IdentityServer4 - Scott Brady">
            <a:extLst>
              <a:ext uri="{FF2B5EF4-FFF2-40B4-BE49-F238E27FC236}">
                <a16:creationId xmlns:a16="http://schemas.microsoft.com/office/drawing/2014/main" id="{8FADAE64-C815-4FC1-8278-BDB307799F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9763" y="4204094"/>
            <a:ext cx="1776412" cy="497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DFD84797-510D-48CB-A7C9-77E9238BA7DB}"/>
              </a:ext>
            </a:extLst>
          </p:cNvPr>
          <p:cNvSpPr/>
          <p:nvPr/>
        </p:nvSpPr>
        <p:spPr>
          <a:xfrm>
            <a:off x="1" y="1"/>
            <a:ext cx="4229100" cy="6044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INDIVIDUAL SERVICES STRUCTURE</a:t>
            </a:r>
          </a:p>
        </p:txBody>
      </p:sp>
      <p:sp>
        <p:nvSpPr>
          <p:cNvPr id="47" name="Footer Placeholder 3">
            <a:extLst>
              <a:ext uri="{FF2B5EF4-FFF2-40B4-BE49-F238E27FC236}">
                <a16:creationId xmlns:a16="http://schemas.microsoft.com/office/drawing/2014/main" id="{E186F0AB-B5A3-4B3B-8B6E-DF4B0D6073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3524" y="6376439"/>
            <a:ext cx="4991098" cy="339725"/>
          </a:xfrm>
        </p:spPr>
        <p:txBody>
          <a:bodyPr/>
          <a:lstStyle/>
          <a:p>
            <a:r>
              <a:rPr lang="en-US" dirty="0"/>
              <a:t>©Green Learner - https://youtube.com/greenlearner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02383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10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92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92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21" grpId="0" animBg="1"/>
      <p:bldP spid="22" grpId="0" animBg="1"/>
      <p:bldP spid="23" grpId="0" animBg="1"/>
      <p:bldP spid="24" grpId="0" animBg="1"/>
      <p:bldP spid="41" grpId="0" animBg="1"/>
      <p:bldP spid="42" grpId="0" animBg="1"/>
      <p:bldP spid="43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3AA5EE-4E85-412E-AA5D-A96BECA55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0B2016-A97E-4503-90EF-E51621795B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669800-877A-4B47-8EE0-2E78620B93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65916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C20C0026-588F-44A5-B25D-BD03A953EE0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285750"/>
          <a:ext cx="11277600" cy="58912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8058710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D452E-1B3E-42BC-AFD6-A9C0FFDC26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075" y="2766218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Component Diagram</a:t>
            </a:r>
          </a:p>
        </p:txBody>
      </p:sp>
    </p:spTree>
    <p:extLst>
      <p:ext uri="{BB962C8B-B14F-4D97-AF65-F5344CB8AC3E}">
        <p14:creationId xmlns:p14="http://schemas.microsoft.com/office/powerpoint/2010/main" val="113291932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D452E-1B3E-42BC-AFD6-A9C0FFDC26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075" y="2766218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Sequence/Use-case Diagram</a:t>
            </a:r>
          </a:p>
        </p:txBody>
      </p:sp>
    </p:spTree>
    <p:extLst>
      <p:ext uri="{BB962C8B-B14F-4D97-AF65-F5344CB8AC3E}">
        <p14:creationId xmlns:p14="http://schemas.microsoft.com/office/powerpoint/2010/main" val="150055552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D452E-1B3E-42BC-AFD6-A9C0FFDC26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550" y="1836737"/>
            <a:ext cx="7905750" cy="1325563"/>
          </a:xfrm>
        </p:spPr>
        <p:txBody>
          <a:bodyPr/>
          <a:lstStyle/>
          <a:p>
            <a:pPr algn="ctr"/>
            <a:r>
              <a:rPr lang="en-US" sz="6600" dirty="0"/>
              <a:t>Next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8E317D3-2FAC-4992-99E4-5CBAC06AC371}"/>
              </a:ext>
            </a:extLst>
          </p:cNvPr>
          <p:cNvSpPr txBox="1">
            <a:spLocks/>
          </p:cNvSpPr>
          <p:nvPr/>
        </p:nvSpPr>
        <p:spPr>
          <a:xfrm>
            <a:off x="5038725" y="4048125"/>
            <a:ext cx="6419850" cy="2247900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16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dirty="0"/>
              <a:t>Code walk through</a:t>
            </a:r>
          </a:p>
        </p:txBody>
      </p:sp>
      <p:sp>
        <p:nvSpPr>
          <p:cNvPr id="4" name="Arrow: Down 3">
            <a:extLst>
              <a:ext uri="{FF2B5EF4-FFF2-40B4-BE49-F238E27FC236}">
                <a16:creationId xmlns:a16="http://schemas.microsoft.com/office/drawing/2014/main" id="{2809132C-994A-47DE-A5F8-C569AA632766}"/>
              </a:ext>
            </a:extLst>
          </p:cNvPr>
          <p:cNvSpPr/>
          <p:nvPr/>
        </p:nvSpPr>
        <p:spPr>
          <a:xfrm>
            <a:off x="6096000" y="3162300"/>
            <a:ext cx="1447800" cy="885825"/>
          </a:xfrm>
          <a:prstGeom prst="down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0572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663302B0-7A41-480B-921B-7D395B4E24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AB1860-7104-4D1E-A310-EA6D5F0C9F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233" r="24232" b="-1"/>
          <a:stretch/>
        </p:blipFill>
        <p:spPr>
          <a:xfrm>
            <a:off x="6902452" y="6716"/>
            <a:ext cx="5289548" cy="6851284"/>
          </a:xfrm>
          <a:prstGeom prst="rect">
            <a:avLst/>
          </a:prstGeom>
          <a:effectLst>
            <a:softEdge rad="444500"/>
          </a:effec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4E94261F-1ED3-4E90-88E6-1347914400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716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>
                  <a:alpha val="40000"/>
                </a:schemeClr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4839B9-810F-45CF-A549-0C4E18FEB6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01263" y="335215"/>
            <a:ext cx="9185762" cy="676715"/>
          </a:xfrm>
          <a:solidFill>
            <a:srgbClr val="000000"/>
          </a:solidFill>
        </p:spPr>
        <p:txBody>
          <a:bodyPr anchor="ctr">
            <a:noAutofit/>
          </a:bodyPr>
          <a:lstStyle/>
          <a:p>
            <a:pPr algn="ctr"/>
            <a:r>
              <a:rPr lang="en-IN" sz="4400" u="sng" dirty="0">
                <a:solidFill>
                  <a:schemeClr val="bg1"/>
                </a:solidFill>
                <a:latin typeface="Algerian" panose="04020705040A02060702" pitchFamily="82" charset="0"/>
              </a:rPr>
              <a:t>MICROSERVICES DEMO SERIES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52E430-94F3-42B4-AF6E-DD62A54F77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60610" y="1835705"/>
            <a:ext cx="8667068" cy="4334313"/>
          </a:xfrm>
          <a:solidFill>
            <a:schemeClr val="tx1"/>
          </a:solidFill>
        </p:spPr>
        <p:txBody>
          <a:bodyPr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N" sz="8800" i="0" u="sng" strike="noStrike" kern="1200" cap="none" spc="60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User Service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N" sz="4400" i="0" strike="noStrike" kern="1200" cap="none" spc="60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Hands-On Coding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IN" sz="3200" spc="6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(MVP- User Registration)</a:t>
            </a:r>
            <a:endParaRPr kumimoji="0" lang="en-IN" sz="1600" i="0" strike="noStrike" kern="1200" cap="none" spc="600" normalizeH="0" baseline="0" noProof="0" dirty="0">
              <a:ln>
                <a:noFill/>
              </a:ln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lgerian" panose="04020705040A02060702" pitchFamily="82" charset="0"/>
              <a:ea typeface="+mn-ea"/>
              <a:cs typeface="+mn-cs"/>
            </a:endParaRPr>
          </a:p>
        </p:txBody>
      </p:sp>
      <p:sp>
        <p:nvSpPr>
          <p:cNvPr id="24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236" y="1606411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6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8014" y="183570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8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3696" y="2060130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BBADB81-8053-4921-AD50-9B3700D81574}"/>
              </a:ext>
            </a:extLst>
          </p:cNvPr>
          <p:cNvGrpSpPr/>
          <p:nvPr/>
        </p:nvGrpSpPr>
        <p:grpSpPr>
          <a:xfrm>
            <a:off x="9988017" y="5512491"/>
            <a:ext cx="2015771" cy="1194839"/>
            <a:chOff x="5532028" y="4571187"/>
            <a:chExt cx="3482365" cy="173390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B781E8C7-2355-4D47-BC57-B713C24CC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24942" y="5752441"/>
              <a:ext cx="2089451" cy="552652"/>
            </a:xfrm>
            <a:prstGeom prst="rect">
              <a:avLst/>
            </a:prstGeom>
          </p:spPr>
        </p:pic>
        <p:pic>
          <p:nvPicPr>
            <p:cNvPr id="19" name="Picture 2">
              <a:extLst>
                <a:ext uri="{FF2B5EF4-FFF2-40B4-BE49-F238E27FC236}">
                  <a16:creationId xmlns:a16="http://schemas.microsoft.com/office/drawing/2014/main" id="{0551FCC6-4F9C-41E5-962C-A6A4BF34C62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143" t="29141" r="31834" b="38594"/>
            <a:stretch/>
          </p:blipFill>
          <p:spPr bwMode="auto">
            <a:xfrm>
              <a:off x="5532028" y="4571187"/>
              <a:ext cx="1613434" cy="1733906"/>
            </a:xfrm>
            <a:prstGeom prst="ellipse">
              <a:avLst/>
            </a:prstGeom>
            <a:ln w="3175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01262" y="3505200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rrow: Chevron 5">
            <a:extLst>
              <a:ext uri="{FF2B5EF4-FFF2-40B4-BE49-F238E27FC236}">
                <a16:creationId xmlns:a16="http://schemas.microsoft.com/office/drawing/2014/main" id="{BA737AEF-712A-432A-ABB7-A8472DF3070C}"/>
              </a:ext>
            </a:extLst>
          </p:cNvPr>
          <p:cNvSpPr/>
          <p:nvPr/>
        </p:nvSpPr>
        <p:spPr>
          <a:xfrm rot="5400000">
            <a:off x="1088027" y="1614330"/>
            <a:ext cx="949310" cy="493481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1" name="Arrow: Chevron 20">
            <a:extLst>
              <a:ext uri="{FF2B5EF4-FFF2-40B4-BE49-F238E27FC236}">
                <a16:creationId xmlns:a16="http://schemas.microsoft.com/office/drawing/2014/main" id="{167E37A6-13D0-482B-81EB-C731A7E5D8E4}"/>
              </a:ext>
            </a:extLst>
          </p:cNvPr>
          <p:cNvSpPr/>
          <p:nvPr/>
        </p:nvSpPr>
        <p:spPr>
          <a:xfrm rot="5400000">
            <a:off x="9777563" y="1608395"/>
            <a:ext cx="898578" cy="520346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6D51199A-4EC7-48BE-9196-3449565BC7B5}"/>
              </a:ext>
            </a:extLst>
          </p:cNvPr>
          <p:cNvSpPr/>
          <p:nvPr/>
        </p:nvSpPr>
        <p:spPr>
          <a:xfrm>
            <a:off x="1119152" y="18967"/>
            <a:ext cx="438150" cy="71688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9873C464-01C1-4B70-BB97-495721A2F498}"/>
              </a:ext>
            </a:extLst>
          </p:cNvPr>
          <p:cNvSpPr/>
          <p:nvPr/>
        </p:nvSpPr>
        <p:spPr>
          <a:xfrm>
            <a:off x="10230986" y="16803"/>
            <a:ext cx="438150" cy="721210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9" name="Footer Placeholder 3">
            <a:extLst>
              <a:ext uri="{FF2B5EF4-FFF2-40B4-BE49-F238E27FC236}">
                <a16:creationId xmlns:a16="http://schemas.microsoft.com/office/drawing/2014/main" id="{F2F435DA-C280-48FF-B975-52D547742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3524" y="6376439"/>
            <a:ext cx="4991098" cy="3397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Univers"/>
                <a:ea typeface="+mn-ea"/>
                <a:cs typeface="+mn-cs"/>
              </a:rPr>
              <a:t>©Green Learner - https://youtube.com/greenlearner</a:t>
            </a:r>
            <a:endParaRPr kumimoji="0" lang="en-IN" sz="1200" b="0" i="0" u="none" strike="noStrike" kern="1200" cap="none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BA69AB8-6470-43FA-8CB3-CE4B87953B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5364" y="980870"/>
            <a:ext cx="5266159" cy="7645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1" name="Explosion: 14 Points 30">
            <a:extLst>
              <a:ext uri="{FF2B5EF4-FFF2-40B4-BE49-F238E27FC236}">
                <a16:creationId xmlns:a16="http://schemas.microsoft.com/office/drawing/2014/main" id="{FAFD79C4-657C-4FAC-B1AA-08AA67D2D770}"/>
              </a:ext>
            </a:extLst>
          </p:cNvPr>
          <p:cNvSpPr/>
          <p:nvPr/>
        </p:nvSpPr>
        <p:spPr>
          <a:xfrm rot="19820048">
            <a:off x="-890184" y="168666"/>
            <a:ext cx="3585169" cy="1686526"/>
          </a:xfrm>
          <a:prstGeom prst="irregularSeal2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REAL TIME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PROJECTS</a:t>
            </a:r>
          </a:p>
        </p:txBody>
      </p:sp>
    </p:spTree>
    <p:extLst>
      <p:ext uri="{BB962C8B-B14F-4D97-AF65-F5344CB8AC3E}">
        <p14:creationId xmlns:p14="http://schemas.microsoft.com/office/powerpoint/2010/main" val="327715336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591E6F-4724-4DF9-8BEC-EF0456F5E6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626233-15F0-4E9E-8EA7-7012BE28BE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5B105C-867A-49FE-9CEB-A549FA6AD0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hought Bubble: Cloud 6">
            <a:extLst>
              <a:ext uri="{FF2B5EF4-FFF2-40B4-BE49-F238E27FC236}">
                <a16:creationId xmlns:a16="http://schemas.microsoft.com/office/drawing/2014/main" id="{4A871FE7-9DC1-4DBB-9E3A-5A69C8352702}"/>
              </a:ext>
            </a:extLst>
          </p:cNvPr>
          <p:cNvSpPr/>
          <p:nvPr/>
        </p:nvSpPr>
        <p:spPr>
          <a:xfrm>
            <a:off x="9248775" y="681037"/>
            <a:ext cx="3362325" cy="1525587"/>
          </a:xfrm>
          <a:prstGeom prst="cloudCallout">
            <a:avLst>
              <a:gd name="adj1" fmla="val 23601"/>
              <a:gd name="adj2" fmla="val -87018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r>
              <a:rPr lang="en-US" dirty="0"/>
              <a:t>Don’t you think the video is too long for one endpoint??</a:t>
            </a:r>
          </a:p>
          <a:p>
            <a:pPr algn="ctr"/>
            <a:endParaRPr lang="en-US" dirty="0"/>
          </a:p>
        </p:txBody>
      </p:sp>
      <p:sp>
        <p:nvSpPr>
          <p:cNvPr id="8" name="Thought Bubble: Cloud 7">
            <a:extLst>
              <a:ext uri="{FF2B5EF4-FFF2-40B4-BE49-F238E27FC236}">
                <a16:creationId xmlns:a16="http://schemas.microsoft.com/office/drawing/2014/main" id="{2E22E542-57C6-491A-AE3F-3A8C85AE1FC7}"/>
              </a:ext>
            </a:extLst>
          </p:cNvPr>
          <p:cNvSpPr/>
          <p:nvPr/>
        </p:nvSpPr>
        <p:spPr>
          <a:xfrm>
            <a:off x="9572625" y="3633787"/>
            <a:ext cx="3362325" cy="1525587"/>
          </a:xfrm>
          <a:prstGeom prst="cloudCallout">
            <a:avLst>
              <a:gd name="adj1" fmla="val -15493"/>
              <a:gd name="adj2" fmla="val 8343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Yea…</a:t>
            </a:r>
          </a:p>
          <a:p>
            <a:pPr algn="ctr"/>
            <a:r>
              <a:rPr lang="en-US" dirty="0"/>
              <a:t>That’s how first project setup takes..</a:t>
            </a:r>
          </a:p>
        </p:txBody>
      </p:sp>
    </p:spTree>
    <p:extLst>
      <p:ext uri="{BB962C8B-B14F-4D97-AF65-F5344CB8AC3E}">
        <p14:creationId xmlns:p14="http://schemas.microsoft.com/office/powerpoint/2010/main" val="331446988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E52D4D5-DAF3-4500-8D37-D4A75D05A4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509964" y="-2252664"/>
            <a:ext cx="5781675" cy="10744202"/>
          </a:xfrm>
        </p:spPr>
      </p:pic>
    </p:spTree>
    <p:extLst>
      <p:ext uri="{BB962C8B-B14F-4D97-AF65-F5344CB8AC3E}">
        <p14:creationId xmlns:p14="http://schemas.microsoft.com/office/powerpoint/2010/main" val="121288513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D452E-1B3E-42BC-AFD6-A9C0FFDC26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61950" y="731043"/>
            <a:ext cx="7905750" cy="1325563"/>
          </a:xfrm>
        </p:spPr>
        <p:txBody>
          <a:bodyPr/>
          <a:lstStyle/>
          <a:p>
            <a:pPr algn="ctr"/>
            <a:r>
              <a:rPr lang="en-US" sz="16600" dirty="0"/>
              <a:t>Next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8E317D3-2FAC-4992-99E4-5CBAC06AC371}"/>
              </a:ext>
            </a:extLst>
          </p:cNvPr>
          <p:cNvSpPr txBox="1">
            <a:spLocks/>
          </p:cNvSpPr>
          <p:nvPr/>
        </p:nvSpPr>
        <p:spPr>
          <a:xfrm>
            <a:off x="4648200" y="2571750"/>
            <a:ext cx="7067550" cy="33051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lIns="109728" tIns="109728" rIns="109728" bIns="9144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16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dirty="0"/>
              <a:t>Exception Handling &amp; </a:t>
            </a:r>
          </a:p>
          <a:p>
            <a:pPr algn="ctr"/>
            <a:r>
              <a:rPr lang="en-US" sz="5400" dirty="0"/>
              <a:t>Request Validation</a:t>
            </a:r>
          </a:p>
        </p:txBody>
      </p:sp>
      <p:sp>
        <p:nvSpPr>
          <p:cNvPr id="4" name="Arrow: Down 3">
            <a:extLst>
              <a:ext uri="{FF2B5EF4-FFF2-40B4-BE49-F238E27FC236}">
                <a16:creationId xmlns:a16="http://schemas.microsoft.com/office/drawing/2014/main" id="{2809132C-994A-47DE-A5F8-C569AA632766}"/>
              </a:ext>
            </a:extLst>
          </p:cNvPr>
          <p:cNvSpPr/>
          <p:nvPr/>
        </p:nvSpPr>
        <p:spPr>
          <a:xfrm>
            <a:off x="7029450" y="1685925"/>
            <a:ext cx="1447800" cy="885825"/>
          </a:xfrm>
          <a:prstGeom prst="down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511708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663302B0-7A41-480B-921B-7D395B4E24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AB1860-7104-4D1E-A310-EA6D5F0C9F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233" r="24232" b="-1"/>
          <a:stretch/>
        </p:blipFill>
        <p:spPr>
          <a:xfrm>
            <a:off x="6902452" y="6716"/>
            <a:ext cx="5289548" cy="6851284"/>
          </a:xfrm>
          <a:prstGeom prst="rect">
            <a:avLst/>
          </a:prstGeom>
          <a:effectLst>
            <a:softEdge rad="444500"/>
          </a:effec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4E94261F-1ED3-4E90-88E6-1347914400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716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>
                  <a:alpha val="40000"/>
                </a:schemeClr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4839B9-810F-45CF-A549-0C4E18FEB6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01263" y="335215"/>
            <a:ext cx="9185762" cy="676715"/>
          </a:xfrm>
          <a:solidFill>
            <a:srgbClr val="000000"/>
          </a:solidFill>
        </p:spPr>
        <p:txBody>
          <a:bodyPr anchor="ctr">
            <a:noAutofit/>
          </a:bodyPr>
          <a:lstStyle/>
          <a:p>
            <a:pPr algn="ctr"/>
            <a:r>
              <a:rPr lang="en-IN" sz="4400" u="sng" dirty="0">
                <a:solidFill>
                  <a:schemeClr val="bg1"/>
                </a:solidFill>
                <a:latin typeface="Algerian" panose="04020705040A02060702" pitchFamily="82" charset="0"/>
              </a:rPr>
              <a:t>MICROSERVICES DEMO SERIES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52E430-94F3-42B4-AF6E-DD62A54F77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60610" y="1835705"/>
            <a:ext cx="8667068" cy="4334313"/>
          </a:xfrm>
          <a:solidFill>
            <a:schemeClr val="tx1"/>
          </a:solidFill>
        </p:spPr>
        <p:txBody>
          <a:bodyPr anchor="ctr">
            <a:normAutofit fontScale="92500"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N" sz="4400" i="0" u="sng" strike="noStrike" kern="1200" cap="none" spc="60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User Service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IN" sz="5800" spc="6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Request validation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N" sz="5800" i="0" strike="noStrike" kern="1200" cap="none" spc="60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&amp;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IN" sz="5800" spc="6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Exception handling</a:t>
            </a:r>
            <a:endParaRPr kumimoji="0" lang="en-IN" sz="2200" i="0" strike="noStrike" kern="1200" cap="none" spc="600" normalizeH="0" baseline="0" noProof="0" dirty="0">
              <a:ln>
                <a:noFill/>
              </a:ln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lgerian" panose="04020705040A02060702" pitchFamily="82" charset="0"/>
              <a:ea typeface="+mn-ea"/>
              <a:cs typeface="+mn-cs"/>
            </a:endParaRPr>
          </a:p>
        </p:txBody>
      </p:sp>
      <p:sp>
        <p:nvSpPr>
          <p:cNvPr id="24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236" y="1606411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6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8014" y="183570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8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3696" y="2060130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BBADB81-8053-4921-AD50-9B3700D81574}"/>
              </a:ext>
            </a:extLst>
          </p:cNvPr>
          <p:cNvGrpSpPr/>
          <p:nvPr/>
        </p:nvGrpSpPr>
        <p:grpSpPr>
          <a:xfrm>
            <a:off x="9988017" y="5512491"/>
            <a:ext cx="2015771" cy="1194839"/>
            <a:chOff x="5532028" y="4571187"/>
            <a:chExt cx="3482365" cy="173390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B781E8C7-2355-4D47-BC57-B713C24CC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24942" y="5752441"/>
              <a:ext cx="2089451" cy="552652"/>
            </a:xfrm>
            <a:prstGeom prst="rect">
              <a:avLst/>
            </a:prstGeom>
          </p:spPr>
        </p:pic>
        <p:pic>
          <p:nvPicPr>
            <p:cNvPr id="19" name="Picture 2">
              <a:extLst>
                <a:ext uri="{FF2B5EF4-FFF2-40B4-BE49-F238E27FC236}">
                  <a16:creationId xmlns:a16="http://schemas.microsoft.com/office/drawing/2014/main" id="{0551FCC6-4F9C-41E5-962C-A6A4BF34C62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143" t="29141" r="31834" b="38594"/>
            <a:stretch/>
          </p:blipFill>
          <p:spPr bwMode="auto">
            <a:xfrm>
              <a:off x="5532028" y="4571187"/>
              <a:ext cx="1613434" cy="1733906"/>
            </a:xfrm>
            <a:prstGeom prst="ellipse">
              <a:avLst/>
            </a:prstGeom>
            <a:ln w="3175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01262" y="3505200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rrow: Chevron 5">
            <a:extLst>
              <a:ext uri="{FF2B5EF4-FFF2-40B4-BE49-F238E27FC236}">
                <a16:creationId xmlns:a16="http://schemas.microsoft.com/office/drawing/2014/main" id="{BA737AEF-712A-432A-ABB7-A8472DF3070C}"/>
              </a:ext>
            </a:extLst>
          </p:cNvPr>
          <p:cNvSpPr/>
          <p:nvPr/>
        </p:nvSpPr>
        <p:spPr>
          <a:xfrm rot="5400000">
            <a:off x="1088027" y="1614330"/>
            <a:ext cx="949310" cy="493481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1" name="Arrow: Chevron 20">
            <a:extLst>
              <a:ext uri="{FF2B5EF4-FFF2-40B4-BE49-F238E27FC236}">
                <a16:creationId xmlns:a16="http://schemas.microsoft.com/office/drawing/2014/main" id="{167E37A6-13D0-482B-81EB-C731A7E5D8E4}"/>
              </a:ext>
            </a:extLst>
          </p:cNvPr>
          <p:cNvSpPr/>
          <p:nvPr/>
        </p:nvSpPr>
        <p:spPr>
          <a:xfrm rot="5400000">
            <a:off x="9777563" y="1608395"/>
            <a:ext cx="898578" cy="520346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6D51199A-4EC7-48BE-9196-3449565BC7B5}"/>
              </a:ext>
            </a:extLst>
          </p:cNvPr>
          <p:cNvSpPr/>
          <p:nvPr/>
        </p:nvSpPr>
        <p:spPr>
          <a:xfrm>
            <a:off x="1119152" y="18967"/>
            <a:ext cx="438150" cy="71688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9873C464-01C1-4B70-BB97-495721A2F498}"/>
              </a:ext>
            </a:extLst>
          </p:cNvPr>
          <p:cNvSpPr/>
          <p:nvPr/>
        </p:nvSpPr>
        <p:spPr>
          <a:xfrm>
            <a:off x="10230986" y="16803"/>
            <a:ext cx="438150" cy="721210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9" name="Footer Placeholder 3">
            <a:extLst>
              <a:ext uri="{FF2B5EF4-FFF2-40B4-BE49-F238E27FC236}">
                <a16:creationId xmlns:a16="http://schemas.microsoft.com/office/drawing/2014/main" id="{F2F435DA-C280-48FF-B975-52D547742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3524" y="6376439"/>
            <a:ext cx="4991098" cy="3397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Univers"/>
                <a:ea typeface="+mn-ea"/>
                <a:cs typeface="+mn-cs"/>
              </a:rPr>
              <a:t>©Green Learner - https://youtube.com/greenlearner</a:t>
            </a:r>
            <a:endParaRPr kumimoji="0" lang="en-IN" sz="1200" b="0" i="0" u="none" strike="noStrike" kern="1200" cap="none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BA69AB8-6470-43FA-8CB3-CE4B87953B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5364" y="980870"/>
            <a:ext cx="5266159" cy="7645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1" name="Explosion: 14 Points 30">
            <a:extLst>
              <a:ext uri="{FF2B5EF4-FFF2-40B4-BE49-F238E27FC236}">
                <a16:creationId xmlns:a16="http://schemas.microsoft.com/office/drawing/2014/main" id="{FAFD79C4-657C-4FAC-B1AA-08AA67D2D770}"/>
              </a:ext>
            </a:extLst>
          </p:cNvPr>
          <p:cNvSpPr/>
          <p:nvPr/>
        </p:nvSpPr>
        <p:spPr>
          <a:xfrm rot="19820048">
            <a:off x="-890184" y="168666"/>
            <a:ext cx="3585169" cy="1686526"/>
          </a:xfrm>
          <a:prstGeom prst="irregularSeal2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REAL TIME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PROJECTS</a:t>
            </a:r>
          </a:p>
        </p:txBody>
      </p:sp>
    </p:spTree>
    <p:extLst>
      <p:ext uri="{BB962C8B-B14F-4D97-AF65-F5344CB8AC3E}">
        <p14:creationId xmlns:p14="http://schemas.microsoft.com/office/powerpoint/2010/main" val="695135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7F772FF-012B-4D52-A68A-7C49F48C4B19}"/>
              </a:ext>
            </a:extLst>
          </p:cNvPr>
          <p:cNvSpPr/>
          <p:nvPr/>
        </p:nvSpPr>
        <p:spPr>
          <a:xfrm>
            <a:off x="-1" y="0"/>
            <a:ext cx="4029075" cy="7905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DATA ARCHIVAL AND PROCESSING</a:t>
            </a:r>
          </a:p>
        </p:txBody>
      </p:sp>
      <p:pic>
        <p:nvPicPr>
          <p:cNvPr id="10242" name="Picture 2" descr="Apache Kafka">
            <a:extLst>
              <a:ext uri="{FF2B5EF4-FFF2-40B4-BE49-F238E27FC236}">
                <a16:creationId xmlns:a16="http://schemas.microsoft.com/office/drawing/2014/main" id="{A1B56CAC-5B06-4860-9F2D-6903BA7FC3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4049" y="2552697"/>
            <a:ext cx="2733675" cy="26193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Flowchart: Magnetic Disk 1">
            <a:extLst>
              <a:ext uri="{FF2B5EF4-FFF2-40B4-BE49-F238E27FC236}">
                <a16:creationId xmlns:a16="http://schemas.microsoft.com/office/drawing/2014/main" id="{4DDFAC6A-F0F1-471A-8E44-877768927BB3}"/>
              </a:ext>
            </a:extLst>
          </p:cNvPr>
          <p:cNvSpPr/>
          <p:nvPr/>
        </p:nvSpPr>
        <p:spPr>
          <a:xfrm>
            <a:off x="9496425" y="1666875"/>
            <a:ext cx="2171700" cy="3867150"/>
          </a:xfrm>
          <a:prstGeom prst="flowChartMagneticDisk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Data Storage/Archival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517D613D-D751-445F-B3AD-7055AC380465}"/>
              </a:ext>
            </a:extLst>
          </p:cNvPr>
          <p:cNvCxnSpPr/>
          <p:nvPr/>
        </p:nvCxnSpPr>
        <p:spPr>
          <a:xfrm>
            <a:off x="4705348" y="2409825"/>
            <a:ext cx="1028701" cy="85725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0BD4466-2D87-47C8-8D13-4C9800BBB2FC}"/>
              </a:ext>
            </a:extLst>
          </p:cNvPr>
          <p:cNvCxnSpPr>
            <a:cxnSpLocks/>
          </p:cNvCxnSpPr>
          <p:nvPr/>
        </p:nvCxnSpPr>
        <p:spPr>
          <a:xfrm>
            <a:off x="4705348" y="4457694"/>
            <a:ext cx="1028701" cy="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E748DEC-B09A-4237-9A78-B177B8F1317F}"/>
              </a:ext>
            </a:extLst>
          </p:cNvPr>
          <p:cNvCxnSpPr>
            <a:cxnSpLocks/>
          </p:cNvCxnSpPr>
          <p:nvPr/>
        </p:nvCxnSpPr>
        <p:spPr>
          <a:xfrm>
            <a:off x="4705348" y="3024187"/>
            <a:ext cx="1028701" cy="53816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6AE6F43-A411-4C2D-A4D2-3EC24331284E}"/>
              </a:ext>
            </a:extLst>
          </p:cNvPr>
          <p:cNvCxnSpPr>
            <a:cxnSpLocks/>
            <a:endCxn id="10242" idx="1"/>
          </p:cNvCxnSpPr>
          <p:nvPr/>
        </p:nvCxnSpPr>
        <p:spPr>
          <a:xfrm>
            <a:off x="4705348" y="3638548"/>
            <a:ext cx="1028701" cy="223837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BB59875-FDA2-4FB1-BB4E-2139CC5070F2}"/>
              </a:ext>
            </a:extLst>
          </p:cNvPr>
          <p:cNvCxnSpPr>
            <a:cxnSpLocks/>
          </p:cNvCxnSpPr>
          <p:nvPr/>
        </p:nvCxnSpPr>
        <p:spPr>
          <a:xfrm>
            <a:off x="8467724" y="3862384"/>
            <a:ext cx="1028701" cy="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D3F4DE16-AFE3-45F4-B5D1-03B56BA50A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875" y="1581146"/>
            <a:ext cx="4307847" cy="4562476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20" name="Footer Placeholder 3">
            <a:extLst>
              <a:ext uri="{FF2B5EF4-FFF2-40B4-BE49-F238E27FC236}">
                <a16:creationId xmlns:a16="http://schemas.microsoft.com/office/drawing/2014/main" id="{DA0A5334-4DD8-416A-946E-9738EDE09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3524" y="6376439"/>
            <a:ext cx="4991098" cy="339725"/>
          </a:xfrm>
        </p:spPr>
        <p:txBody>
          <a:bodyPr/>
          <a:lstStyle/>
          <a:p>
            <a:r>
              <a:rPr lang="en-US" dirty="0"/>
              <a:t>©Green Learner - https://youtube.com/greenlearner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70303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BFC15-FBAF-41C9-9F48-D9BEA8C01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6E8F82-8F44-41E5-A887-1BE4836D3F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45002AE-FD29-4E00-A032-7285DE5E4D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074" y="590549"/>
            <a:ext cx="10201275" cy="5738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610789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D452E-1B3E-42BC-AFD6-A9C0FFDC26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61950" y="731043"/>
            <a:ext cx="7905750" cy="1325563"/>
          </a:xfrm>
        </p:spPr>
        <p:txBody>
          <a:bodyPr/>
          <a:lstStyle/>
          <a:p>
            <a:pPr algn="ctr"/>
            <a:r>
              <a:rPr lang="en-US" sz="16600" dirty="0"/>
              <a:t>Next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8E317D3-2FAC-4992-99E4-5CBAC06AC371}"/>
              </a:ext>
            </a:extLst>
          </p:cNvPr>
          <p:cNvSpPr txBox="1">
            <a:spLocks/>
          </p:cNvSpPr>
          <p:nvPr/>
        </p:nvSpPr>
        <p:spPr>
          <a:xfrm>
            <a:off x="4648200" y="2571750"/>
            <a:ext cx="7067550" cy="33051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lIns="109728" tIns="109728" rIns="109728" bIns="9144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16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solidFill>
                  <a:srgbClr val="00B050"/>
                </a:solidFill>
              </a:rPr>
              <a:t>Securing Password</a:t>
            </a:r>
          </a:p>
        </p:txBody>
      </p:sp>
      <p:sp>
        <p:nvSpPr>
          <p:cNvPr id="4" name="Arrow: Down 3">
            <a:extLst>
              <a:ext uri="{FF2B5EF4-FFF2-40B4-BE49-F238E27FC236}">
                <a16:creationId xmlns:a16="http://schemas.microsoft.com/office/drawing/2014/main" id="{2809132C-994A-47DE-A5F8-C569AA632766}"/>
              </a:ext>
            </a:extLst>
          </p:cNvPr>
          <p:cNvSpPr/>
          <p:nvPr/>
        </p:nvSpPr>
        <p:spPr>
          <a:xfrm>
            <a:off x="7029450" y="1685925"/>
            <a:ext cx="1447800" cy="885825"/>
          </a:xfrm>
          <a:prstGeom prst="down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278111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663302B0-7A41-480B-921B-7D395B4E24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E94261F-1ED3-4E90-88E6-1347914400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716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>
                  <a:alpha val="40000"/>
                </a:schemeClr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52E430-94F3-42B4-AF6E-DD62A54F77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70045" y="876301"/>
            <a:ext cx="9290266" cy="4796056"/>
          </a:xfrm>
          <a:solidFill>
            <a:schemeClr val="tx1"/>
          </a:solidFill>
        </p:spPr>
        <p:txBody>
          <a:bodyPr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N" sz="6000" i="0" strike="noStrike" kern="1200" cap="none" spc="60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Password storage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IN" sz="6000" spc="6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Mechanism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N" sz="6000" i="0" strike="noStrike" kern="1200" cap="none" spc="60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&amp; 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IN" sz="6000" spc="6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Best practices</a:t>
            </a:r>
            <a:endParaRPr kumimoji="0" lang="en-IN" i="0" strike="noStrike" kern="1200" cap="none" spc="600" normalizeH="0" baseline="0" noProof="0" dirty="0">
              <a:ln>
                <a:noFill/>
              </a:ln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lgerian" panose="04020705040A02060702" pitchFamily="82" charset="0"/>
              <a:ea typeface="+mn-ea"/>
              <a:cs typeface="+mn-cs"/>
            </a:endParaRPr>
          </a:p>
        </p:txBody>
      </p:sp>
      <p:sp>
        <p:nvSpPr>
          <p:cNvPr id="24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236" y="1606411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6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8014" y="183570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8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3696" y="2060130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BBADB81-8053-4921-AD50-9B3700D81574}"/>
              </a:ext>
            </a:extLst>
          </p:cNvPr>
          <p:cNvGrpSpPr/>
          <p:nvPr/>
        </p:nvGrpSpPr>
        <p:grpSpPr>
          <a:xfrm>
            <a:off x="10207446" y="5181600"/>
            <a:ext cx="2015771" cy="1194839"/>
            <a:chOff x="5532028" y="4571187"/>
            <a:chExt cx="3482365" cy="173390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B781E8C7-2355-4D47-BC57-B713C24CC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24942" y="5752441"/>
              <a:ext cx="2089451" cy="552652"/>
            </a:xfrm>
            <a:prstGeom prst="rect">
              <a:avLst/>
            </a:prstGeom>
          </p:spPr>
        </p:pic>
        <p:pic>
          <p:nvPicPr>
            <p:cNvPr id="19" name="Picture 2">
              <a:extLst>
                <a:ext uri="{FF2B5EF4-FFF2-40B4-BE49-F238E27FC236}">
                  <a16:creationId xmlns:a16="http://schemas.microsoft.com/office/drawing/2014/main" id="{0551FCC6-4F9C-41E5-962C-A6A4BF34C62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143" t="29141" r="31834" b="38594"/>
            <a:stretch/>
          </p:blipFill>
          <p:spPr bwMode="auto">
            <a:xfrm>
              <a:off x="5532028" y="4571187"/>
              <a:ext cx="1613434" cy="1733906"/>
            </a:xfrm>
            <a:prstGeom prst="ellipse">
              <a:avLst/>
            </a:prstGeom>
            <a:ln w="3175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01262" y="3505200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Footer Placeholder 3">
            <a:extLst>
              <a:ext uri="{FF2B5EF4-FFF2-40B4-BE49-F238E27FC236}">
                <a16:creationId xmlns:a16="http://schemas.microsoft.com/office/drawing/2014/main" id="{F2F435DA-C280-48FF-B975-52D547742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3524" y="6376439"/>
            <a:ext cx="4991098" cy="3397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Univers"/>
                <a:ea typeface="+mn-ea"/>
                <a:cs typeface="+mn-cs"/>
              </a:rPr>
              <a:t>©Green Learner - https://youtube.com/greenlearner</a:t>
            </a:r>
            <a:endParaRPr kumimoji="0" lang="en-IN" sz="1200" b="0" i="0" u="none" strike="noStrike" kern="1200" cap="none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6620536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7EE1A0-2462-471E-8DA4-6820891030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FD225F-256E-4E95-9EFC-DC287FE083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Only user must know the password</a:t>
            </a:r>
          </a:p>
          <a:p>
            <a:r>
              <a:rPr lang="en-US" dirty="0"/>
              <a:t>No internal system should expose the password in plain text</a:t>
            </a:r>
          </a:p>
          <a:p>
            <a:pPr lvl="1"/>
            <a:r>
              <a:rPr lang="en-US" dirty="0"/>
              <a:t>Huge risk of DB hacking and putting all passwords on internet</a:t>
            </a:r>
          </a:p>
          <a:p>
            <a:r>
              <a:rPr lang="en-US" dirty="0"/>
              <a:t>Difficult to guess</a:t>
            </a:r>
          </a:p>
          <a:p>
            <a:r>
              <a:rPr lang="en-US" dirty="0"/>
              <a:t>Hard to crack</a:t>
            </a:r>
          </a:p>
          <a:p>
            <a:r>
              <a:rPr lang="en-US" dirty="0"/>
              <a:t>Hard to reverse engineer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1845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5E85B8-4F53-43A6-8B5D-C9EA97B2A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2523331"/>
            <a:ext cx="10515600" cy="1325563"/>
          </a:xfrm>
        </p:spPr>
        <p:txBody>
          <a:bodyPr/>
          <a:lstStyle/>
          <a:p>
            <a:pPr algn="ctr"/>
            <a:r>
              <a:rPr lang="en-US" sz="8000" dirty="0"/>
              <a:t>Available options</a:t>
            </a:r>
          </a:p>
        </p:txBody>
      </p:sp>
    </p:spTree>
    <p:extLst>
      <p:ext uri="{BB962C8B-B14F-4D97-AF65-F5344CB8AC3E}">
        <p14:creationId xmlns:p14="http://schemas.microsoft.com/office/powerpoint/2010/main" val="361466610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5E85B8-4F53-43A6-8B5D-C9EA97B2A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2523331"/>
            <a:ext cx="10515600" cy="1325563"/>
          </a:xfrm>
        </p:spPr>
        <p:txBody>
          <a:bodyPr/>
          <a:lstStyle/>
          <a:p>
            <a:pPr algn="ctr"/>
            <a:r>
              <a:rPr lang="en-US" sz="8000" dirty="0" err="1"/>
              <a:t>Encrryption</a:t>
            </a:r>
            <a:endParaRPr lang="en-US" sz="8000" dirty="0"/>
          </a:p>
        </p:txBody>
      </p:sp>
    </p:spTree>
    <p:extLst>
      <p:ext uri="{BB962C8B-B14F-4D97-AF65-F5344CB8AC3E}">
        <p14:creationId xmlns:p14="http://schemas.microsoft.com/office/powerpoint/2010/main" val="22935620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5E85B8-4F53-43A6-8B5D-C9EA97B2A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2523331"/>
            <a:ext cx="10515600" cy="1325563"/>
          </a:xfrm>
        </p:spPr>
        <p:txBody>
          <a:bodyPr/>
          <a:lstStyle/>
          <a:p>
            <a:pPr algn="ctr"/>
            <a:r>
              <a:rPr lang="en-US" sz="8000" dirty="0"/>
              <a:t>Hashing</a:t>
            </a:r>
          </a:p>
        </p:txBody>
      </p:sp>
    </p:spTree>
    <p:extLst>
      <p:ext uri="{BB962C8B-B14F-4D97-AF65-F5344CB8AC3E}">
        <p14:creationId xmlns:p14="http://schemas.microsoft.com/office/powerpoint/2010/main" val="324460442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5E85B8-4F53-43A6-8B5D-C9EA97B2A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2523331"/>
            <a:ext cx="10515600" cy="1325563"/>
          </a:xfrm>
        </p:spPr>
        <p:txBody>
          <a:bodyPr/>
          <a:lstStyle/>
          <a:p>
            <a:pPr algn="ctr"/>
            <a:r>
              <a:rPr lang="en-US" sz="8000" dirty="0"/>
              <a:t>Few Terms related to Secure Hashing</a:t>
            </a:r>
          </a:p>
        </p:txBody>
      </p:sp>
    </p:spTree>
    <p:extLst>
      <p:ext uri="{BB962C8B-B14F-4D97-AF65-F5344CB8AC3E}">
        <p14:creationId xmlns:p14="http://schemas.microsoft.com/office/powerpoint/2010/main" val="253395060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5E85B8-4F53-43A6-8B5D-C9EA97B2A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2523331"/>
            <a:ext cx="10515600" cy="1325563"/>
          </a:xfrm>
        </p:spPr>
        <p:txBody>
          <a:bodyPr/>
          <a:lstStyle/>
          <a:p>
            <a:pPr algn="ctr"/>
            <a:r>
              <a:rPr lang="en-US" sz="8000" dirty="0"/>
              <a:t>Salting</a:t>
            </a:r>
          </a:p>
        </p:txBody>
      </p:sp>
    </p:spTree>
    <p:extLst>
      <p:ext uri="{BB962C8B-B14F-4D97-AF65-F5344CB8AC3E}">
        <p14:creationId xmlns:p14="http://schemas.microsoft.com/office/powerpoint/2010/main" val="358934636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5E85B8-4F53-43A6-8B5D-C9EA97B2A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2523331"/>
            <a:ext cx="10515600" cy="1325563"/>
          </a:xfrm>
        </p:spPr>
        <p:txBody>
          <a:bodyPr/>
          <a:lstStyle/>
          <a:p>
            <a:pPr algn="ctr"/>
            <a:r>
              <a:rPr lang="en-US" sz="8000" dirty="0"/>
              <a:t>Peppering</a:t>
            </a:r>
          </a:p>
        </p:txBody>
      </p:sp>
    </p:spTree>
    <p:extLst>
      <p:ext uri="{BB962C8B-B14F-4D97-AF65-F5344CB8AC3E}">
        <p14:creationId xmlns:p14="http://schemas.microsoft.com/office/powerpoint/2010/main" val="37952549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7F772FF-012B-4D52-A68A-7C49F48C4B19}"/>
              </a:ext>
            </a:extLst>
          </p:cNvPr>
          <p:cNvSpPr/>
          <p:nvPr/>
        </p:nvSpPr>
        <p:spPr>
          <a:xfrm>
            <a:off x="-1" y="-28575"/>
            <a:ext cx="4552951" cy="7905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LOG MONITORING – ELK stack</a:t>
            </a:r>
          </a:p>
        </p:txBody>
      </p:sp>
      <p:pic>
        <p:nvPicPr>
          <p:cNvPr id="5122" name="Picture 2" descr="The Complete Guide to the ELK Stack | Logz.io">
            <a:extLst>
              <a:ext uri="{FF2B5EF4-FFF2-40B4-BE49-F238E27FC236}">
                <a16:creationId xmlns:a16="http://schemas.microsoft.com/office/drawing/2014/main" id="{A975E0DB-BB10-491A-82F0-42215EA0BA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9225" y="2105025"/>
            <a:ext cx="9753600" cy="312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34443FA9-7D80-4230-A926-7B3C1DA291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3524" y="6376439"/>
            <a:ext cx="4991098" cy="339725"/>
          </a:xfrm>
        </p:spPr>
        <p:txBody>
          <a:bodyPr/>
          <a:lstStyle/>
          <a:p>
            <a:r>
              <a:rPr lang="en-US" dirty="0"/>
              <a:t>©Green Learner - https://youtube.com/greenlearner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57889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5E85B8-4F53-43A6-8B5D-C9EA97B2A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2523331"/>
            <a:ext cx="10515600" cy="1325563"/>
          </a:xfrm>
        </p:spPr>
        <p:txBody>
          <a:bodyPr/>
          <a:lstStyle/>
          <a:p>
            <a:pPr algn="ctr"/>
            <a:r>
              <a:rPr lang="en-US" sz="8000" dirty="0" err="1"/>
              <a:t>Workfactor</a:t>
            </a:r>
            <a:endParaRPr lang="en-US" sz="8000" dirty="0"/>
          </a:p>
        </p:txBody>
      </p:sp>
    </p:spTree>
    <p:extLst>
      <p:ext uri="{BB962C8B-B14F-4D97-AF65-F5344CB8AC3E}">
        <p14:creationId xmlns:p14="http://schemas.microsoft.com/office/powerpoint/2010/main" val="295410435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5E85B8-4F53-43A6-8B5D-C9EA97B2A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2523331"/>
            <a:ext cx="10515600" cy="1325563"/>
          </a:xfrm>
        </p:spPr>
        <p:txBody>
          <a:bodyPr/>
          <a:lstStyle/>
          <a:p>
            <a:pPr algn="ctr"/>
            <a:r>
              <a:rPr lang="en-US" sz="8000" dirty="0"/>
              <a:t>Code Example</a:t>
            </a:r>
          </a:p>
        </p:txBody>
      </p:sp>
    </p:spTree>
    <p:extLst>
      <p:ext uri="{BB962C8B-B14F-4D97-AF65-F5344CB8AC3E}">
        <p14:creationId xmlns:p14="http://schemas.microsoft.com/office/powerpoint/2010/main" val="125808472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D94DA4-2BF4-4E7D-9DCB-FFF5BA41A1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 Practices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5ED644-D28B-401C-BDFD-D2E0885AC3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Protect databases where the secrets are stored</a:t>
            </a:r>
          </a:p>
          <a:p>
            <a:r>
              <a:rPr lang="en-US" sz="2000" dirty="0"/>
              <a:t>Hash all the password and use strongest hash function possible</a:t>
            </a:r>
          </a:p>
          <a:p>
            <a:r>
              <a:rPr lang="en-US" sz="2000" dirty="0"/>
              <a:t>Salt your password(If you are using modern hashed it's automatically done but in case you are on legacy one then make sure to add it)</a:t>
            </a:r>
          </a:p>
          <a:p>
            <a:r>
              <a:rPr lang="en-US" sz="2000" dirty="0"/>
              <a:t>Pepper the password</a:t>
            </a:r>
          </a:p>
          <a:p>
            <a:r>
              <a:rPr lang="en-US" sz="2000" dirty="0"/>
              <a:t>Check passwords against dictionary list and common one which are easy to guess</a:t>
            </a:r>
          </a:p>
          <a:p>
            <a:r>
              <a:rPr lang="en-US" sz="2000" dirty="0"/>
              <a:t>Password length is more important than complexity - details here</a:t>
            </a:r>
          </a:p>
          <a:p>
            <a:r>
              <a:rPr lang="en-US" sz="2000" dirty="0"/>
              <a:t>Put validation/restriction at every layer, allow only specified attempts after that lock the user.</a:t>
            </a:r>
          </a:p>
        </p:txBody>
      </p:sp>
    </p:spTree>
    <p:extLst>
      <p:ext uri="{BB962C8B-B14F-4D97-AF65-F5344CB8AC3E}">
        <p14:creationId xmlns:p14="http://schemas.microsoft.com/office/powerpoint/2010/main" val="2032401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D4868-27B2-49A3-9838-9F310A9B1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B0BB87-A8B8-4C38-AEE0-BD78B8F4BD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https://cheatsheetseries.owasp.org/cheatsheets/Password_Storage_Cheat_Sheet.html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>
                <a:hlinkClick r:id="rId3"/>
              </a:rPr>
              <a:t>https://mkyong.com/java/java-password-hashing-with-argon2/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>
                <a:hlinkClick r:id="rId4"/>
              </a:rPr>
              <a:t>https://crypto.stackexchange.com/questions/45377/why-cant-we-reverse-hashes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>
                <a:hlinkClick r:id="rId5"/>
              </a:rPr>
              <a:t>https://snyk.io/learn/password-storage-best-practices/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7273652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663302B0-7A41-480B-921B-7D395B4E24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AB1860-7104-4D1E-A310-EA6D5F0C9F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233" r="24232" b="-1"/>
          <a:stretch/>
        </p:blipFill>
        <p:spPr>
          <a:xfrm>
            <a:off x="6902452" y="6716"/>
            <a:ext cx="5289548" cy="6851284"/>
          </a:xfrm>
          <a:prstGeom prst="rect">
            <a:avLst/>
          </a:prstGeom>
          <a:effectLst>
            <a:softEdge rad="444500"/>
          </a:effec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4E94261F-1ED3-4E90-88E6-1347914400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716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>
                  <a:alpha val="40000"/>
                </a:schemeClr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4839B9-810F-45CF-A549-0C4E18FEB6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01263" y="335215"/>
            <a:ext cx="9185762" cy="676715"/>
          </a:xfrm>
          <a:solidFill>
            <a:srgbClr val="000000"/>
          </a:solidFill>
        </p:spPr>
        <p:txBody>
          <a:bodyPr anchor="ctr">
            <a:noAutofit/>
          </a:bodyPr>
          <a:lstStyle/>
          <a:p>
            <a:pPr algn="ctr"/>
            <a:r>
              <a:rPr lang="en-IN" sz="4400" u="sng" dirty="0">
                <a:solidFill>
                  <a:schemeClr val="bg1"/>
                </a:solidFill>
                <a:latin typeface="Algerian" panose="04020705040A02060702" pitchFamily="82" charset="0"/>
              </a:rPr>
              <a:t>MICROSERVICES DEMO SERIES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52E430-94F3-42B4-AF6E-DD62A54F77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60610" y="1835705"/>
            <a:ext cx="8667068" cy="4334313"/>
          </a:xfrm>
          <a:solidFill>
            <a:schemeClr val="tx1"/>
          </a:solidFill>
        </p:spPr>
        <p:txBody>
          <a:bodyPr anchor="ctr">
            <a:normAutofit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N" sz="4400" i="0" u="sng" strike="noStrike" kern="1200" cap="none" spc="60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User Service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IN" sz="8000" spc="6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Securing password 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IN" sz="8000" spc="6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with hashing</a:t>
            </a:r>
            <a:endParaRPr kumimoji="0" lang="en-IN" sz="3600" i="0" strike="noStrike" kern="1200" cap="none" spc="600" normalizeH="0" baseline="0" noProof="0" dirty="0">
              <a:ln>
                <a:noFill/>
              </a:ln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lgerian" panose="04020705040A02060702" pitchFamily="82" charset="0"/>
              <a:ea typeface="+mn-ea"/>
              <a:cs typeface="+mn-cs"/>
            </a:endParaRPr>
          </a:p>
        </p:txBody>
      </p:sp>
      <p:sp>
        <p:nvSpPr>
          <p:cNvPr id="24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236" y="1606411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6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8014" y="183570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8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3696" y="2060130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BBADB81-8053-4921-AD50-9B3700D81574}"/>
              </a:ext>
            </a:extLst>
          </p:cNvPr>
          <p:cNvGrpSpPr/>
          <p:nvPr/>
        </p:nvGrpSpPr>
        <p:grpSpPr>
          <a:xfrm>
            <a:off x="9988017" y="5512491"/>
            <a:ext cx="2015771" cy="1194839"/>
            <a:chOff x="5532028" y="4571187"/>
            <a:chExt cx="3482365" cy="173390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B781E8C7-2355-4D47-BC57-B713C24CC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24942" y="5752441"/>
              <a:ext cx="2089451" cy="552652"/>
            </a:xfrm>
            <a:prstGeom prst="rect">
              <a:avLst/>
            </a:prstGeom>
          </p:spPr>
        </p:pic>
        <p:pic>
          <p:nvPicPr>
            <p:cNvPr id="19" name="Picture 2">
              <a:extLst>
                <a:ext uri="{FF2B5EF4-FFF2-40B4-BE49-F238E27FC236}">
                  <a16:creationId xmlns:a16="http://schemas.microsoft.com/office/drawing/2014/main" id="{0551FCC6-4F9C-41E5-962C-A6A4BF34C62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143" t="29141" r="31834" b="38594"/>
            <a:stretch/>
          </p:blipFill>
          <p:spPr bwMode="auto">
            <a:xfrm>
              <a:off x="5532028" y="4571187"/>
              <a:ext cx="1613434" cy="1733906"/>
            </a:xfrm>
            <a:prstGeom prst="ellipse">
              <a:avLst/>
            </a:prstGeom>
            <a:ln w="3175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01262" y="3505200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rrow: Chevron 5">
            <a:extLst>
              <a:ext uri="{FF2B5EF4-FFF2-40B4-BE49-F238E27FC236}">
                <a16:creationId xmlns:a16="http://schemas.microsoft.com/office/drawing/2014/main" id="{BA737AEF-712A-432A-ABB7-A8472DF3070C}"/>
              </a:ext>
            </a:extLst>
          </p:cNvPr>
          <p:cNvSpPr/>
          <p:nvPr/>
        </p:nvSpPr>
        <p:spPr>
          <a:xfrm rot="5400000">
            <a:off x="1088027" y="1614330"/>
            <a:ext cx="949310" cy="493481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1" name="Arrow: Chevron 20">
            <a:extLst>
              <a:ext uri="{FF2B5EF4-FFF2-40B4-BE49-F238E27FC236}">
                <a16:creationId xmlns:a16="http://schemas.microsoft.com/office/drawing/2014/main" id="{167E37A6-13D0-482B-81EB-C731A7E5D8E4}"/>
              </a:ext>
            </a:extLst>
          </p:cNvPr>
          <p:cNvSpPr/>
          <p:nvPr/>
        </p:nvSpPr>
        <p:spPr>
          <a:xfrm rot="5400000">
            <a:off x="9777563" y="1608395"/>
            <a:ext cx="898578" cy="520346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6D51199A-4EC7-48BE-9196-3449565BC7B5}"/>
              </a:ext>
            </a:extLst>
          </p:cNvPr>
          <p:cNvSpPr/>
          <p:nvPr/>
        </p:nvSpPr>
        <p:spPr>
          <a:xfrm>
            <a:off x="1119152" y="18967"/>
            <a:ext cx="438150" cy="71688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9873C464-01C1-4B70-BB97-495721A2F498}"/>
              </a:ext>
            </a:extLst>
          </p:cNvPr>
          <p:cNvSpPr/>
          <p:nvPr/>
        </p:nvSpPr>
        <p:spPr>
          <a:xfrm>
            <a:off x="10230986" y="16803"/>
            <a:ext cx="438150" cy="721210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9" name="Footer Placeholder 3">
            <a:extLst>
              <a:ext uri="{FF2B5EF4-FFF2-40B4-BE49-F238E27FC236}">
                <a16:creationId xmlns:a16="http://schemas.microsoft.com/office/drawing/2014/main" id="{F2F435DA-C280-48FF-B975-52D547742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3524" y="6376439"/>
            <a:ext cx="4991098" cy="3397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Univers"/>
                <a:ea typeface="+mn-ea"/>
                <a:cs typeface="+mn-cs"/>
              </a:rPr>
              <a:t>©Green Learner - https://youtube.com/greenlearner</a:t>
            </a:r>
            <a:endParaRPr kumimoji="0" lang="en-IN" sz="1200" b="0" i="0" u="none" strike="noStrike" kern="1200" cap="none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BA69AB8-6470-43FA-8CB3-CE4B87953B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5364" y="980870"/>
            <a:ext cx="5266159" cy="7645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1" name="Explosion: 14 Points 30">
            <a:extLst>
              <a:ext uri="{FF2B5EF4-FFF2-40B4-BE49-F238E27FC236}">
                <a16:creationId xmlns:a16="http://schemas.microsoft.com/office/drawing/2014/main" id="{FAFD79C4-657C-4FAC-B1AA-08AA67D2D770}"/>
              </a:ext>
            </a:extLst>
          </p:cNvPr>
          <p:cNvSpPr/>
          <p:nvPr/>
        </p:nvSpPr>
        <p:spPr>
          <a:xfrm rot="19820048">
            <a:off x="-890184" y="168666"/>
            <a:ext cx="3585169" cy="1686526"/>
          </a:xfrm>
          <a:prstGeom prst="irregularSeal2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REAL TIME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PROJECTS</a:t>
            </a:r>
          </a:p>
        </p:txBody>
      </p:sp>
    </p:spTree>
    <p:extLst>
      <p:ext uri="{BB962C8B-B14F-4D97-AF65-F5344CB8AC3E}">
        <p14:creationId xmlns:p14="http://schemas.microsoft.com/office/powerpoint/2010/main" val="304906338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663302B0-7A41-480B-921B-7D395B4E24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AB1860-7104-4D1E-A310-EA6D5F0C9F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233" r="24232" b="-1"/>
          <a:stretch/>
        </p:blipFill>
        <p:spPr>
          <a:xfrm>
            <a:off x="6902452" y="6716"/>
            <a:ext cx="5289548" cy="6851284"/>
          </a:xfrm>
          <a:prstGeom prst="rect">
            <a:avLst/>
          </a:prstGeom>
          <a:effectLst>
            <a:softEdge rad="444500"/>
          </a:effec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4E94261F-1ED3-4E90-88E6-1347914400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716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>
                  <a:alpha val="40000"/>
                </a:schemeClr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4839B9-810F-45CF-A549-0C4E18FEB6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01263" y="335215"/>
            <a:ext cx="9185762" cy="676715"/>
          </a:xfrm>
          <a:solidFill>
            <a:srgbClr val="000000"/>
          </a:solidFill>
        </p:spPr>
        <p:txBody>
          <a:bodyPr anchor="ctr">
            <a:noAutofit/>
          </a:bodyPr>
          <a:lstStyle/>
          <a:p>
            <a:pPr algn="ctr"/>
            <a:r>
              <a:rPr lang="en-IN" sz="4400" u="sng" dirty="0">
                <a:solidFill>
                  <a:schemeClr val="bg1"/>
                </a:solidFill>
                <a:latin typeface="Algerian" panose="04020705040A02060702" pitchFamily="82" charset="0"/>
              </a:rPr>
              <a:t>MICROSERVICES DEMO SERIES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52E430-94F3-42B4-AF6E-DD62A54F77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1793112"/>
            <a:ext cx="8667068" cy="4334313"/>
          </a:xfrm>
          <a:solidFill>
            <a:schemeClr val="tx1"/>
          </a:solidFill>
        </p:spPr>
        <p:txBody>
          <a:bodyPr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N" sz="4400" i="0" u="sng" strike="noStrike" kern="1200" cap="none" spc="60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User Service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IN" sz="4400" spc="6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authentication/login</a:t>
            </a:r>
            <a:endParaRPr lang="en-IN" sz="8000" spc="6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gerian" panose="04020705040A02060702" pitchFamily="82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N" sz="6000" i="0" strike="noStrike" kern="1200" cap="none" spc="600" normalizeH="0" baseline="0" noProof="0" dirty="0">
                <a:ln>
                  <a:noFill/>
                </a:ln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Spring security integration</a:t>
            </a:r>
            <a:endParaRPr kumimoji="0" lang="en-IN" sz="7200" i="0" strike="noStrike" kern="1200" cap="none" spc="600" normalizeH="0" baseline="0" noProof="0" dirty="0">
              <a:ln>
                <a:noFill/>
              </a:ln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lgerian" panose="04020705040A02060702" pitchFamily="82" charset="0"/>
              <a:ea typeface="+mn-ea"/>
              <a:cs typeface="+mn-cs"/>
            </a:endParaRPr>
          </a:p>
        </p:txBody>
      </p:sp>
      <p:sp>
        <p:nvSpPr>
          <p:cNvPr id="24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236" y="1606411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6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8014" y="183570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8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3696" y="2060130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BBADB81-8053-4921-AD50-9B3700D81574}"/>
              </a:ext>
            </a:extLst>
          </p:cNvPr>
          <p:cNvGrpSpPr/>
          <p:nvPr/>
        </p:nvGrpSpPr>
        <p:grpSpPr>
          <a:xfrm>
            <a:off x="9988017" y="5512491"/>
            <a:ext cx="2015771" cy="1194839"/>
            <a:chOff x="5532028" y="4571187"/>
            <a:chExt cx="3482365" cy="173390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B781E8C7-2355-4D47-BC57-B713C24CC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24942" y="5752441"/>
              <a:ext cx="2089451" cy="552652"/>
            </a:xfrm>
            <a:prstGeom prst="rect">
              <a:avLst/>
            </a:prstGeom>
          </p:spPr>
        </p:pic>
        <p:pic>
          <p:nvPicPr>
            <p:cNvPr id="19" name="Picture 2">
              <a:extLst>
                <a:ext uri="{FF2B5EF4-FFF2-40B4-BE49-F238E27FC236}">
                  <a16:creationId xmlns:a16="http://schemas.microsoft.com/office/drawing/2014/main" id="{0551FCC6-4F9C-41E5-962C-A6A4BF34C62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143" t="29141" r="31834" b="38594"/>
            <a:stretch/>
          </p:blipFill>
          <p:spPr bwMode="auto">
            <a:xfrm>
              <a:off x="5532028" y="4571187"/>
              <a:ext cx="1613434" cy="1733906"/>
            </a:xfrm>
            <a:prstGeom prst="ellipse">
              <a:avLst/>
            </a:prstGeom>
            <a:ln w="3175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01262" y="3505200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rrow: Chevron 5">
            <a:extLst>
              <a:ext uri="{FF2B5EF4-FFF2-40B4-BE49-F238E27FC236}">
                <a16:creationId xmlns:a16="http://schemas.microsoft.com/office/drawing/2014/main" id="{BA737AEF-712A-432A-ABB7-A8472DF3070C}"/>
              </a:ext>
            </a:extLst>
          </p:cNvPr>
          <p:cNvSpPr/>
          <p:nvPr/>
        </p:nvSpPr>
        <p:spPr>
          <a:xfrm rot="5400000">
            <a:off x="1088027" y="1614330"/>
            <a:ext cx="949310" cy="493481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1" name="Arrow: Chevron 20">
            <a:extLst>
              <a:ext uri="{FF2B5EF4-FFF2-40B4-BE49-F238E27FC236}">
                <a16:creationId xmlns:a16="http://schemas.microsoft.com/office/drawing/2014/main" id="{167E37A6-13D0-482B-81EB-C731A7E5D8E4}"/>
              </a:ext>
            </a:extLst>
          </p:cNvPr>
          <p:cNvSpPr/>
          <p:nvPr/>
        </p:nvSpPr>
        <p:spPr>
          <a:xfrm rot="5400000">
            <a:off x="9777563" y="1608395"/>
            <a:ext cx="898578" cy="520346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6D51199A-4EC7-48BE-9196-3449565BC7B5}"/>
              </a:ext>
            </a:extLst>
          </p:cNvPr>
          <p:cNvSpPr/>
          <p:nvPr/>
        </p:nvSpPr>
        <p:spPr>
          <a:xfrm>
            <a:off x="1119152" y="18967"/>
            <a:ext cx="438150" cy="71688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9873C464-01C1-4B70-BB97-495721A2F498}"/>
              </a:ext>
            </a:extLst>
          </p:cNvPr>
          <p:cNvSpPr/>
          <p:nvPr/>
        </p:nvSpPr>
        <p:spPr>
          <a:xfrm>
            <a:off x="10230986" y="16803"/>
            <a:ext cx="438150" cy="721210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9" name="Footer Placeholder 3">
            <a:extLst>
              <a:ext uri="{FF2B5EF4-FFF2-40B4-BE49-F238E27FC236}">
                <a16:creationId xmlns:a16="http://schemas.microsoft.com/office/drawing/2014/main" id="{F2F435DA-C280-48FF-B975-52D547742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3524" y="6376439"/>
            <a:ext cx="4991098" cy="3397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Univers"/>
                <a:ea typeface="+mn-ea"/>
                <a:cs typeface="+mn-cs"/>
              </a:rPr>
              <a:t>©Green Learner - https://youtube.com/greenlearner</a:t>
            </a:r>
            <a:endParaRPr kumimoji="0" lang="en-IN" sz="1200" b="0" i="0" u="none" strike="noStrike" kern="1200" cap="none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BA69AB8-6470-43FA-8CB3-CE4B87953B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5364" y="980870"/>
            <a:ext cx="5266159" cy="7645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1" name="Explosion: 14 Points 30">
            <a:extLst>
              <a:ext uri="{FF2B5EF4-FFF2-40B4-BE49-F238E27FC236}">
                <a16:creationId xmlns:a16="http://schemas.microsoft.com/office/drawing/2014/main" id="{FAFD79C4-657C-4FAC-B1AA-08AA67D2D770}"/>
              </a:ext>
            </a:extLst>
          </p:cNvPr>
          <p:cNvSpPr/>
          <p:nvPr/>
        </p:nvSpPr>
        <p:spPr>
          <a:xfrm rot="19820048">
            <a:off x="-890184" y="168666"/>
            <a:ext cx="3585169" cy="1686526"/>
          </a:xfrm>
          <a:prstGeom prst="irregularSeal2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REAL TIME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PROJECTS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D5D1A2B-017E-40C3-B2A0-DCA9FE4133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94621" y="141836"/>
            <a:ext cx="3995773" cy="5370655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3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6686131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E52D4D5-DAF3-4500-8D37-D4A75D05A4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509964" y="-2252664"/>
            <a:ext cx="5781675" cy="10744202"/>
          </a:xfrm>
        </p:spPr>
      </p:pic>
    </p:spTree>
    <p:extLst>
      <p:ext uri="{BB962C8B-B14F-4D97-AF65-F5344CB8AC3E}">
        <p14:creationId xmlns:p14="http://schemas.microsoft.com/office/powerpoint/2010/main" val="183984542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663302B0-7A41-480B-921B-7D395B4E24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AB1860-7104-4D1E-A310-EA6D5F0C9F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233" r="24232" b="-1"/>
          <a:stretch/>
        </p:blipFill>
        <p:spPr>
          <a:xfrm>
            <a:off x="6902452" y="6716"/>
            <a:ext cx="5289548" cy="6851284"/>
          </a:xfrm>
          <a:prstGeom prst="rect">
            <a:avLst/>
          </a:prstGeom>
          <a:effectLst>
            <a:softEdge rad="444500"/>
          </a:effec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4E94261F-1ED3-4E90-88E6-1347914400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716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>
                  <a:alpha val="40000"/>
                </a:schemeClr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4839B9-810F-45CF-A549-0C4E18FEB6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01263" y="335215"/>
            <a:ext cx="9185762" cy="676715"/>
          </a:xfrm>
          <a:solidFill>
            <a:srgbClr val="000000"/>
          </a:solidFill>
        </p:spPr>
        <p:txBody>
          <a:bodyPr anchor="ctr">
            <a:noAutofit/>
          </a:bodyPr>
          <a:lstStyle/>
          <a:p>
            <a:pPr algn="ctr"/>
            <a:r>
              <a:rPr lang="en-IN" sz="4400" u="sng" dirty="0">
                <a:solidFill>
                  <a:schemeClr val="bg1"/>
                </a:solidFill>
                <a:latin typeface="Algerian" panose="04020705040A02060702" pitchFamily="82" charset="0"/>
              </a:rPr>
              <a:t>MICROSERVICES DEMO SERIES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52E430-94F3-42B4-AF6E-DD62A54F77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60610" y="1835705"/>
            <a:ext cx="8667068" cy="4334313"/>
          </a:xfrm>
          <a:solidFill>
            <a:schemeClr val="tx1"/>
          </a:solidFill>
        </p:spPr>
        <p:txBody>
          <a:bodyPr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N" sz="4400" i="0" u="sng" strike="noStrike" kern="1200" cap="none" spc="60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User Service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IN" sz="4400" spc="6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authentication/login</a:t>
            </a:r>
            <a:endParaRPr lang="en-IN" sz="8000" spc="6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gerian" panose="04020705040A02060702" pitchFamily="82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N" sz="6000" i="0" strike="noStrike" kern="1200" cap="none" spc="600" normalizeH="0" baseline="0" noProof="0" dirty="0">
                <a:ln>
                  <a:noFill/>
                </a:ln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Spring security integration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N" sz="6000" i="0" strike="noStrike" kern="1200" cap="none" spc="600" normalizeH="0" baseline="0" noProof="0" dirty="0">
                <a:ln>
                  <a:noFill/>
                </a:ln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Hands-on </a:t>
            </a:r>
            <a:r>
              <a:rPr kumimoji="0" lang="en-IN" sz="6000" i="0" strike="noStrike" kern="1200" cap="none" spc="600" normalizeH="0" baseline="0" noProof="0" dirty="0" err="1">
                <a:ln>
                  <a:noFill/>
                </a:ln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COding</a:t>
            </a:r>
            <a:endParaRPr kumimoji="0" lang="en-IN" sz="7200" i="0" strike="noStrike" kern="1200" cap="none" spc="600" normalizeH="0" baseline="0" noProof="0" dirty="0">
              <a:ln>
                <a:noFill/>
              </a:ln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lgerian" panose="04020705040A02060702" pitchFamily="82" charset="0"/>
              <a:ea typeface="+mn-ea"/>
              <a:cs typeface="+mn-cs"/>
            </a:endParaRPr>
          </a:p>
        </p:txBody>
      </p:sp>
      <p:sp>
        <p:nvSpPr>
          <p:cNvPr id="24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236" y="1606411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6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8014" y="183570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8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3696" y="2060130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BBADB81-8053-4921-AD50-9B3700D81574}"/>
              </a:ext>
            </a:extLst>
          </p:cNvPr>
          <p:cNvGrpSpPr/>
          <p:nvPr/>
        </p:nvGrpSpPr>
        <p:grpSpPr>
          <a:xfrm>
            <a:off x="9988017" y="5512491"/>
            <a:ext cx="2015771" cy="1194839"/>
            <a:chOff x="5532028" y="4571187"/>
            <a:chExt cx="3482365" cy="173390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B781E8C7-2355-4D47-BC57-B713C24CC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24942" y="5752441"/>
              <a:ext cx="2089451" cy="552652"/>
            </a:xfrm>
            <a:prstGeom prst="rect">
              <a:avLst/>
            </a:prstGeom>
          </p:spPr>
        </p:pic>
        <p:pic>
          <p:nvPicPr>
            <p:cNvPr id="19" name="Picture 2">
              <a:extLst>
                <a:ext uri="{FF2B5EF4-FFF2-40B4-BE49-F238E27FC236}">
                  <a16:creationId xmlns:a16="http://schemas.microsoft.com/office/drawing/2014/main" id="{0551FCC6-4F9C-41E5-962C-A6A4BF34C62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143" t="29141" r="31834" b="38594"/>
            <a:stretch/>
          </p:blipFill>
          <p:spPr bwMode="auto">
            <a:xfrm>
              <a:off x="5532028" y="4571187"/>
              <a:ext cx="1613434" cy="1733906"/>
            </a:xfrm>
            <a:prstGeom prst="ellipse">
              <a:avLst/>
            </a:prstGeom>
            <a:ln w="3175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01262" y="3505200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rrow: Chevron 5">
            <a:extLst>
              <a:ext uri="{FF2B5EF4-FFF2-40B4-BE49-F238E27FC236}">
                <a16:creationId xmlns:a16="http://schemas.microsoft.com/office/drawing/2014/main" id="{BA737AEF-712A-432A-ABB7-A8472DF3070C}"/>
              </a:ext>
            </a:extLst>
          </p:cNvPr>
          <p:cNvSpPr/>
          <p:nvPr/>
        </p:nvSpPr>
        <p:spPr>
          <a:xfrm rot="5400000">
            <a:off x="1088027" y="1614330"/>
            <a:ext cx="949310" cy="493481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1" name="Arrow: Chevron 20">
            <a:extLst>
              <a:ext uri="{FF2B5EF4-FFF2-40B4-BE49-F238E27FC236}">
                <a16:creationId xmlns:a16="http://schemas.microsoft.com/office/drawing/2014/main" id="{167E37A6-13D0-482B-81EB-C731A7E5D8E4}"/>
              </a:ext>
            </a:extLst>
          </p:cNvPr>
          <p:cNvSpPr/>
          <p:nvPr/>
        </p:nvSpPr>
        <p:spPr>
          <a:xfrm rot="5400000">
            <a:off x="9777563" y="1608395"/>
            <a:ext cx="898578" cy="520346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6D51199A-4EC7-48BE-9196-3449565BC7B5}"/>
              </a:ext>
            </a:extLst>
          </p:cNvPr>
          <p:cNvSpPr/>
          <p:nvPr/>
        </p:nvSpPr>
        <p:spPr>
          <a:xfrm>
            <a:off x="1119152" y="18967"/>
            <a:ext cx="438150" cy="71688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9873C464-01C1-4B70-BB97-495721A2F498}"/>
              </a:ext>
            </a:extLst>
          </p:cNvPr>
          <p:cNvSpPr/>
          <p:nvPr/>
        </p:nvSpPr>
        <p:spPr>
          <a:xfrm>
            <a:off x="10230986" y="16803"/>
            <a:ext cx="438150" cy="721210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9" name="Footer Placeholder 3">
            <a:extLst>
              <a:ext uri="{FF2B5EF4-FFF2-40B4-BE49-F238E27FC236}">
                <a16:creationId xmlns:a16="http://schemas.microsoft.com/office/drawing/2014/main" id="{F2F435DA-C280-48FF-B975-52D547742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3524" y="6376439"/>
            <a:ext cx="4991098" cy="3397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Univers"/>
                <a:ea typeface="+mn-ea"/>
                <a:cs typeface="+mn-cs"/>
              </a:rPr>
              <a:t>©Green Learner - https://youtube.com/greenlearner</a:t>
            </a:r>
            <a:endParaRPr kumimoji="0" lang="en-IN" sz="1200" b="0" i="0" u="none" strike="noStrike" kern="1200" cap="none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BA69AB8-6470-43FA-8CB3-CE4B87953B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5364" y="980870"/>
            <a:ext cx="5266159" cy="7645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1" name="Explosion: 14 Points 30">
            <a:extLst>
              <a:ext uri="{FF2B5EF4-FFF2-40B4-BE49-F238E27FC236}">
                <a16:creationId xmlns:a16="http://schemas.microsoft.com/office/drawing/2014/main" id="{FAFD79C4-657C-4FAC-B1AA-08AA67D2D770}"/>
              </a:ext>
            </a:extLst>
          </p:cNvPr>
          <p:cNvSpPr/>
          <p:nvPr/>
        </p:nvSpPr>
        <p:spPr>
          <a:xfrm rot="19820048">
            <a:off x="-890184" y="168666"/>
            <a:ext cx="3585169" cy="1686526"/>
          </a:xfrm>
          <a:prstGeom prst="irregularSeal2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REAL TIME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PROJECTS</a:t>
            </a:r>
          </a:p>
        </p:txBody>
      </p:sp>
    </p:spTree>
    <p:extLst>
      <p:ext uri="{BB962C8B-B14F-4D97-AF65-F5344CB8AC3E}">
        <p14:creationId xmlns:p14="http://schemas.microsoft.com/office/powerpoint/2010/main" val="24145869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7F772FF-012B-4D52-A68A-7C49F48C4B19}"/>
              </a:ext>
            </a:extLst>
          </p:cNvPr>
          <p:cNvSpPr/>
          <p:nvPr/>
        </p:nvSpPr>
        <p:spPr>
          <a:xfrm>
            <a:off x="-1" y="0"/>
            <a:ext cx="4029075" cy="7905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DEPLOYMENT</a:t>
            </a:r>
          </a:p>
        </p:txBody>
      </p:sp>
      <p:pic>
        <p:nvPicPr>
          <p:cNvPr id="4098" name="Picture 2" descr="Introduction to Cloud Security with AWS | by Aregbesola Olumuyiwa | Data  Driven Investor | Medium">
            <a:extLst>
              <a:ext uri="{FF2B5EF4-FFF2-40B4-BE49-F238E27FC236}">
                <a16:creationId xmlns:a16="http://schemas.microsoft.com/office/drawing/2014/main" id="{15AB2A2B-2070-4AB1-BAC5-B9327622C6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26" y="2105614"/>
            <a:ext cx="3076574" cy="2304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ow to run multiple services in a Docker container | by KarthiKeyan  Shanmugam | Medium">
            <a:extLst>
              <a:ext uri="{FF2B5EF4-FFF2-40B4-BE49-F238E27FC236}">
                <a16:creationId xmlns:a16="http://schemas.microsoft.com/office/drawing/2014/main" id="{9F9D1DF1-5E1A-4A3E-8CEC-6D243D1C64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8713" y="2443163"/>
            <a:ext cx="2314575" cy="1971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Install and configure a multi-master Kubernetes cluster with kubeadm | Cong  Nghe Thong Tin - Quang Tri He Thong">
            <a:extLst>
              <a:ext uri="{FF2B5EF4-FFF2-40B4-BE49-F238E27FC236}">
                <a16:creationId xmlns:a16="http://schemas.microsoft.com/office/drawing/2014/main" id="{04B23090-2913-471D-BCAF-6C54B7DDDA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1537" y="2486319"/>
            <a:ext cx="2962275" cy="154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Footer Placeholder 3">
            <a:extLst>
              <a:ext uri="{FF2B5EF4-FFF2-40B4-BE49-F238E27FC236}">
                <a16:creationId xmlns:a16="http://schemas.microsoft.com/office/drawing/2014/main" id="{B2AF552E-5380-422C-BB43-6D8D99DF9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3524" y="6376439"/>
            <a:ext cx="4991098" cy="339725"/>
          </a:xfrm>
        </p:spPr>
        <p:txBody>
          <a:bodyPr/>
          <a:lstStyle/>
          <a:p>
            <a:r>
              <a:rPr lang="en-US" dirty="0"/>
              <a:t>©Green Learner - https://youtube.com/greenlearner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122230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7F772FF-012B-4D52-A68A-7C49F48C4B19}"/>
              </a:ext>
            </a:extLst>
          </p:cNvPr>
          <p:cNvSpPr/>
          <p:nvPr/>
        </p:nvSpPr>
        <p:spPr>
          <a:xfrm>
            <a:off x="-1" y="0"/>
            <a:ext cx="4029075" cy="7905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WRITING CLIENT – FRONT END </a:t>
            </a:r>
          </a:p>
        </p:txBody>
      </p:sp>
      <p:pic>
        <p:nvPicPr>
          <p:cNvPr id="7" name="Picture 12" descr="How to better organize your React applications? | by Alexis Mangin | Medium">
            <a:extLst>
              <a:ext uri="{FF2B5EF4-FFF2-40B4-BE49-F238E27FC236}">
                <a16:creationId xmlns:a16="http://schemas.microsoft.com/office/drawing/2014/main" id="{8E40E290-85F2-4907-9CDC-E9DABBADF3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4045" y="2914650"/>
            <a:ext cx="5787617" cy="1919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74F84D0D-453B-433C-8B49-68DF78CE64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3524" y="6376439"/>
            <a:ext cx="4991098" cy="339725"/>
          </a:xfrm>
        </p:spPr>
        <p:txBody>
          <a:bodyPr/>
          <a:lstStyle/>
          <a:p>
            <a:r>
              <a:rPr lang="en-US" dirty="0"/>
              <a:t>©Green Learner - https://youtube.com/greenlearner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31977011"/>
      </p:ext>
    </p:extLst>
  </p:cSld>
  <p:clrMapOvr>
    <a:masterClrMapping/>
  </p:clrMapOvr>
</p:sld>
</file>

<file path=ppt/theme/theme1.xml><?xml version="1.0" encoding="utf-8"?>
<a:theme xmlns:a="http://schemas.openxmlformats.org/drawingml/2006/main" name="GradientVTI">
  <a:themeElements>
    <a:clrScheme name="Gradient">
      <a:dk1>
        <a:sysClr val="windowText" lastClr="000000"/>
      </a:dk1>
      <a:lt1>
        <a:sysClr val="window" lastClr="FFFFFF"/>
      </a:lt1>
      <a:dk2>
        <a:srgbClr val="10013F"/>
      </a:dk2>
      <a:lt2>
        <a:srgbClr val="F2F0FF"/>
      </a:lt2>
      <a:accent1>
        <a:srgbClr val="814DFF"/>
      </a:accent1>
      <a:accent2>
        <a:srgbClr val="243FFF"/>
      </a:accent2>
      <a:accent3>
        <a:srgbClr val="FF83B6"/>
      </a:accent3>
      <a:accent4>
        <a:srgbClr val="FF9022"/>
      </a:accent4>
      <a:accent5>
        <a:srgbClr val="FF1F85"/>
      </a:accent5>
      <a:accent6>
        <a:srgbClr val="1A98FF"/>
      </a:accent6>
      <a:hlink>
        <a:srgbClr val="0563C1"/>
      </a:hlink>
      <a:folHlink>
        <a:srgbClr val="954F72"/>
      </a:folHlink>
    </a:clrScheme>
    <a:fontScheme name="Univers">
      <a:majorFont>
        <a:latin typeface="Univers"/>
        <a:ea typeface=""/>
        <a:cs typeface=""/>
      </a:majorFont>
      <a:minorFont>
        <a:latin typeface="Univer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radientVTI" id="{605F9078-86F9-4258-A3E1-F8EFF02AE8CC}" vid="{4848699B-BB01-41E3-9EC4-3D97DFE5292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31106</TotalTime>
  <Words>1790</Words>
  <Application>Microsoft Office PowerPoint</Application>
  <PresentationFormat>Widescreen</PresentationFormat>
  <Paragraphs>525</Paragraphs>
  <Slides>77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77</vt:i4>
      </vt:variant>
    </vt:vector>
  </HeadingPairs>
  <TitlesOfParts>
    <vt:vector size="84" baseType="lpstr">
      <vt:lpstr>Algerian</vt:lpstr>
      <vt:lpstr>Arial</vt:lpstr>
      <vt:lpstr>Bahnschrift SemiBold Condensed</vt:lpstr>
      <vt:lpstr>Calibri</vt:lpstr>
      <vt:lpstr>Univers</vt:lpstr>
      <vt:lpstr>Wingdings</vt:lpstr>
      <vt:lpstr>GradientVTI</vt:lpstr>
      <vt:lpstr>MICROSERVICES DEMO SERIES</vt:lpstr>
      <vt:lpstr>MICROSERVICES DEMO SERIES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THANKS FOR YOUR TIME</vt:lpstr>
      <vt:lpstr>MICROSERVICES DEMO SERIES</vt:lpstr>
      <vt:lpstr>MICROSERVICES DEMO SERIES</vt:lpstr>
      <vt:lpstr>PowerPoint Presentation</vt:lpstr>
      <vt:lpstr>MICROSERVICES DEMO SERIES</vt:lpstr>
      <vt:lpstr>Topics to be covered</vt:lpstr>
      <vt:lpstr>MICROSERVICES DEMO SERIES</vt:lpstr>
      <vt:lpstr>Topics to be covered</vt:lpstr>
      <vt:lpstr>MICROSERVICES DEMO SERIES</vt:lpstr>
      <vt:lpstr>Topics to be covered</vt:lpstr>
      <vt:lpstr>MICROSERVICES DEMO SERIES</vt:lpstr>
      <vt:lpstr>Topics to be covered</vt:lpstr>
      <vt:lpstr>MICROSERVICES DEMO SERIES</vt:lpstr>
      <vt:lpstr>Topics to be covered</vt:lpstr>
      <vt:lpstr>MICROSERVICES DEMO SERIES</vt:lpstr>
      <vt:lpstr>MICROSERVICES DEMO SERIES</vt:lpstr>
      <vt:lpstr>MICROSERVICES DEMO SERIES</vt:lpstr>
      <vt:lpstr>PowerPoint Presentation</vt:lpstr>
      <vt:lpstr>PowerPoint Presentation</vt:lpstr>
      <vt:lpstr>MICROSERVICES DEMO SERIES</vt:lpstr>
      <vt:lpstr>MICROSERVICES DEMO SERIES</vt:lpstr>
      <vt:lpstr>PowerPoint Presentation</vt:lpstr>
      <vt:lpstr>MICROSERVICES DEMO SERIES</vt:lpstr>
      <vt:lpstr>PowerPoint Presentation</vt:lpstr>
      <vt:lpstr>MICROSERVICES DEMO SERIES</vt:lpstr>
      <vt:lpstr>MICROSERVICES DEMO SERIES</vt:lpstr>
      <vt:lpstr>PowerPoint Presentation</vt:lpstr>
      <vt:lpstr>MICROSERVICES DEMO SERIES</vt:lpstr>
      <vt:lpstr>MICROSERVICES DEMO SERIES</vt:lpstr>
      <vt:lpstr>MICROSERVICES DEMO SERIES</vt:lpstr>
      <vt:lpstr>MICROSERVICES DEMO SERIES</vt:lpstr>
      <vt:lpstr>MICROSERVICES DEMO SERIES</vt:lpstr>
      <vt:lpstr>MICROSERVICES DEMO SERIES</vt:lpstr>
      <vt:lpstr>PowerPoint Presentation</vt:lpstr>
      <vt:lpstr>PowerPoint Presentation</vt:lpstr>
      <vt:lpstr>MICROSERVICES DEMO SERIES</vt:lpstr>
      <vt:lpstr>PowerPoint Presentation</vt:lpstr>
      <vt:lpstr>What we will use in this service </vt:lpstr>
      <vt:lpstr>MICROSERVICES DEMO SERIES</vt:lpstr>
      <vt:lpstr>PowerPoint Presentation</vt:lpstr>
      <vt:lpstr>PowerPoint Presentation</vt:lpstr>
      <vt:lpstr>PowerPoint Presentation</vt:lpstr>
      <vt:lpstr>Component Diagram</vt:lpstr>
      <vt:lpstr>Sequence/Use-case Diagram</vt:lpstr>
      <vt:lpstr>Next</vt:lpstr>
      <vt:lpstr>MICROSERVICES DEMO SERIES</vt:lpstr>
      <vt:lpstr>PowerPoint Presentation</vt:lpstr>
      <vt:lpstr>PowerPoint Presentation</vt:lpstr>
      <vt:lpstr>Next</vt:lpstr>
      <vt:lpstr>MICROSERVICES DEMO SERIES</vt:lpstr>
      <vt:lpstr>PowerPoint Presentation</vt:lpstr>
      <vt:lpstr>Next</vt:lpstr>
      <vt:lpstr>PowerPoint Presentation</vt:lpstr>
      <vt:lpstr>Requirements</vt:lpstr>
      <vt:lpstr>Available options</vt:lpstr>
      <vt:lpstr>Encrryption</vt:lpstr>
      <vt:lpstr>Hashing</vt:lpstr>
      <vt:lpstr>Few Terms related to Secure Hashing</vt:lpstr>
      <vt:lpstr>Salting</vt:lpstr>
      <vt:lpstr>Peppering</vt:lpstr>
      <vt:lpstr>Workfactor</vt:lpstr>
      <vt:lpstr>Code Example</vt:lpstr>
      <vt:lpstr>Best Practices</vt:lpstr>
      <vt:lpstr>References</vt:lpstr>
      <vt:lpstr>MICROSERVICES DEMO SERIES</vt:lpstr>
      <vt:lpstr>MICROSERVICES DEMO SERIES</vt:lpstr>
      <vt:lpstr>PowerPoint Presentation</vt:lpstr>
      <vt:lpstr>MICROSERVICES DEMO SERIES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MICROSERVICES DEMO SERIES</dc:title>
  <dc:creator>Arvind Maurya</dc:creator>
  <cp:lastModifiedBy>Arvind Maurya</cp:lastModifiedBy>
  <cp:revision>257</cp:revision>
  <dcterms:created xsi:type="dcterms:W3CDTF">2020-12-19T03:27:38Z</dcterms:created>
  <dcterms:modified xsi:type="dcterms:W3CDTF">2022-01-24T17:13:37Z</dcterms:modified>
</cp:coreProperties>
</file>